
<file path=[Content_Types].xml><?xml version="1.0" encoding="utf-8"?>
<Types xmlns="http://schemas.openxmlformats.org/package/2006/content-types">
  <Default Extension="jfif" ContentType="image/jpeg"/>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07" r:id="rId2"/>
  </p:sldMasterIdLst>
  <p:notesMasterIdLst>
    <p:notesMasterId r:id="rId12"/>
  </p:notesMasterIdLst>
  <p:sldIdLst>
    <p:sldId id="2561" r:id="rId3"/>
    <p:sldId id="2562" r:id="rId4"/>
    <p:sldId id="2566" r:id="rId5"/>
    <p:sldId id="2572" r:id="rId6"/>
    <p:sldId id="2574" r:id="rId7"/>
    <p:sldId id="2576" r:id="rId8"/>
    <p:sldId id="2577" r:id="rId9"/>
    <p:sldId id="2578" r:id="rId10"/>
    <p:sldId id="2579" r:id="rId11"/>
  </p:sldIdLst>
  <p:sldSz cx="12192000" cy="6858000"/>
  <p:notesSz cx="6858000" cy="9144000"/>
  <p:defaultText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timizing Sewage Pump Control: Valmet + HSY Intelligent Flow Design Challenge" id="{35153BA3-F193-400D-A8B1-71A0E75BC281}">
          <p14:sldIdLst>
            <p14:sldId id="2561"/>
            <p14:sldId id="2562"/>
            <p14:sldId id="2566"/>
            <p14:sldId id="2572"/>
            <p14:sldId id="2574"/>
            <p14:sldId id="2576"/>
            <p14:sldId id="2577"/>
            <p14:sldId id="2578"/>
            <p14:sldId id="2579"/>
          </p14:sldIdLst>
        </p14:section>
        <p14:section name="Conclusion" id="{E3DDDE6A-C228-47A5-B742-B51894392C9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p:cViewPr varScale="1">
        <p:scale>
          <a:sx n="78" d="100"/>
          <a:sy n="78" d="100"/>
        </p:scale>
        <p:origin x="787" y="77"/>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0.png>
</file>

<file path=ppt/media/image21.jpeg>
</file>

<file path=ppt/media/image22.png>
</file>

<file path=ppt/media/image23.jpeg>
</file>

<file path=ppt/media/image24.jfif>
</file>

<file path=ppt/media/image25.png>
</file>

<file path=ppt/media/image26.png>
</file>

<file path=ppt/media/image27.png>
</file>

<file path=ppt/media/image28.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FE2C2-A4EB-4E1B-9AA3-289907D9CEBA}" type="datetimeFigureOut">
              <a:rPr lang="en-FI" smtClean="0"/>
              <a:t>11/15/2025</a:t>
            </a:fld>
            <a:endParaRPr lang="en-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9D29ED-4CD6-4E10-BC23-60C2029CF793}" type="slidenum">
              <a:rPr lang="en-FI" smtClean="0"/>
              <a:t>‹#›</a:t>
            </a:fld>
            <a:endParaRPr lang="en-FI"/>
          </a:p>
        </p:txBody>
      </p:sp>
    </p:spTree>
    <p:extLst>
      <p:ext uri="{BB962C8B-B14F-4D97-AF65-F5344CB8AC3E}">
        <p14:creationId xmlns:p14="http://schemas.microsoft.com/office/powerpoint/2010/main" val="284857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FI"/>
              <a:t>AI-generated content may be incorrect.
---
This presentation addresses the innovative approach taken by Valmet and HSY to optimize sewage pump control using intelligent flow design. We will cover the challenge background, our solution approach, results, and future directions.
</a:t>
            </a:r>
          </a:p>
        </p:txBody>
      </p:sp>
      <p:sp>
        <p:nvSpPr>
          <p:cNvPr id="4" name="Slide Number Placeholder 3"/>
          <p:cNvSpPr>
            <a:spLocks noGrp="1"/>
          </p:cNvSpPr>
          <p:nvPr>
            <p:ph type="sldNum" sz="quarter" idx="5"/>
          </p:nvPr>
        </p:nvSpPr>
        <p:spPr/>
        <p:txBody>
          <a:bodyPr/>
          <a:lstStyle/>
          <a:p>
            <a:fld id="{94011002-1824-4634-B51B-953AEBA0F3CF}" type="slidenum">
              <a:rPr lang="en-FI" smtClean="0"/>
              <a:t>1</a:t>
            </a:fld>
            <a:endParaRPr lang="en-FI"/>
          </a:p>
        </p:txBody>
      </p:sp>
    </p:spTree>
    <p:extLst>
      <p:ext uri="{BB962C8B-B14F-4D97-AF65-F5344CB8AC3E}">
        <p14:creationId xmlns:p14="http://schemas.microsoft.com/office/powerpoint/2010/main" val="3621920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p:cNvSpPr>
            <a:spLocks noGrp="1"/>
          </p:cNvSpPr>
          <p:nvPr>
            <p:ph type="sldNum" sz="quarter" idx="5"/>
          </p:nvPr>
        </p:nvSpPr>
        <p:spPr/>
        <p:txBody>
          <a:bodyPr/>
          <a:lstStyle/>
          <a:p>
            <a:fld id="{94011002-1824-4634-B51B-953AEBA0F3CF}" type="slidenum">
              <a:rPr lang="en-FI" smtClean="0"/>
              <a:t>2</a:t>
            </a:fld>
            <a:endParaRPr lang="en-FI"/>
          </a:p>
        </p:txBody>
      </p:sp>
    </p:spTree>
    <p:extLst>
      <p:ext uri="{BB962C8B-B14F-4D97-AF65-F5344CB8AC3E}">
        <p14:creationId xmlns:p14="http://schemas.microsoft.com/office/powerpoint/2010/main" val="4097664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FI"/>
              <a:t>
---
Looking ahead, we plan to enhance predictive capabilities, incorporate machine learning for adaptive control, and expand the system to cover additional sewage infrastructure components.
Image source: Microsoft 365 content library
</a:t>
            </a:r>
          </a:p>
        </p:txBody>
      </p:sp>
      <p:sp>
        <p:nvSpPr>
          <p:cNvPr id="4" name="Slide Number Placeholder 3"/>
          <p:cNvSpPr>
            <a:spLocks noGrp="1"/>
          </p:cNvSpPr>
          <p:nvPr>
            <p:ph type="sldNum" sz="quarter" idx="5"/>
          </p:nvPr>
        </p:nvSpPr>
        <p:spPr/>
        <p:txBody>
          <a:bodyPr/>
          <a:lstStyle/>
          <a:p>
            <a:fld id="{94011002-1824-4634-B51B-953AEBA0F3CF}" type="slidenum">
              <a:rPr lang="en-FI" smtClean="0"/>
              <a:t>3</a:t>
            </a:fld>
            <a:endParaRPr lang="en-FI"/>
          </a:p>
        </p:txBody>
      </p:sp>
    </p:spTree>
    <p:extLst>
      <p:ext uri="{BB962C8B-B14F-4D97-AF65-F5344CB8AC3E}">
        <p14:creationId xmlns:p14="http://schemas.microsoft.com/office/powerpoint/2010/main" val="19818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D9A2A0-3E82-9E27-E75B-89C54F51C2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D9FCD7-3EDC-E6B6-C92F-C8DBA00D41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A76ED8-E32D-E75A-F5F0-DC789CE6D8DC}"/>
              </a:ext>
            </a:extLst>
          </p:cNvPr>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a:extLst>
              <a:ext uri="{FF2B5EF4-FFF2-40B4-BE49-F238E27FC236}">
                <a16:creationId xmlns:a16="http://schemas.microsoft.com/office/drawing/2014/main" id="{B798124A-D39B-7990-ABD8-87F2B053C387}"/>
              </a:ext>
            </a:extLst>
          </p:cNvPr>
          <p:cNvSpPr>
            <a:spLocks noGrp="1"/>
          </p:cNvSpPr>
          <p:nvPr>
            <p:ph type="sldNum" sz="quarter" idx="5"/>
          </p:nvPr>
        </p:nvSpPr>
        <p:spPr/>
        <p:txBody>
          <a:bodyPr/>
          <a:lstStyle/>
          <a:p>
            <a:fld id="{94011002-1824-4634-B51B-953AEBA0F3CF}" type="slidenum">
              <a:rPr lang="en-FI" smtClean="0"/>
              <a:t>4</a:t>
            </a:fld>
            <a:endParaRPr lang="en-FI"/>
          </a:p>
        </p:txBody>
      </p:sp>
    </p:spTree>
    <p:extLst>
      <p:ext uri="{BB962C8B-B14F-4D97-AF65-F5344CB8AC3E}">
        <p14:creationId xmlns:p14="http://schemas.microsoft.com/office/powerpoint/2010/main" val="1532177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8CD296-B7DA-EBF0-E508-45F79347E7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F05054-871D-6962-030C-04248525BF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1837F0-CBF2-7557-EFA2-B4BCBF7DEB3F}"/>
              </a:ext>
            </a:extLst>
          </p:cNvPr>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a:extLst>
              <a:ext uri="{FF2B5EF4-FFF2-40B4-BE49-F238E27FC236}">
                <a16:creationId xmlns:a16="http://schemas.microsoft.com/office/drawing/2014/main" id="{FF0FF842-61CA-357F-ECCD-5D401013D186}"/>
              </a:ext>
            </a:extLst>
          </p:cNvPr>
          <p:cNvSpPr>
            <a:spLocks noGrp="1"/>
          </p:cNvSpPr>
          <p:nvPr>
            <p:ph type="sldNum" sz="quarter" idx="5"/>
          </p:nvPr>
        </p:nvSpPr>
        <p:spPr/>
        <p:txBody>
          <a:bodyPr/>
          <a:lstStyle/>
          <a:p>
            <a:fld id="{94011002-1824-4634-B51B-953AEBA0F3CF}" type="slidenum">
              <a:rPr lang="en-FI" smtClean="0"/>
              <a:t>5</a:t>
            </a:fld>
            <a:endParaRPr lang="en-FI"/>
          </a:p>
        </p:txBody>
      </p:sp>
    </p:spTree>
    <p:extLst>
      <p:ext uri="{BB962C8B-B14F-4D97-AF65-F5344CB8AC3E}">
        <p14:creationId xmlns:p14="http://schemas.microsoft.com/office/powerpoint/2010/main" val="7637704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3798FB-D1E7-A760-1C27-0A6E04DEC4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73F258-F4B2-823A-92DC-CBEBED1810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1B18D8-1AF7-EB75-96F4-E042DD6B4587}"/>
              </a:ext>
            </a:extLst>
          </p:cNvPr>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a:extLst>
              <a:ext uri="{FF2B5EF4-FFF2-40B4-BE49-F238E27FC236}">
                <a16:creationId xmlns:a16="http://schemas.microsoft.com/office/drawing/2014/main" id="{B0AF531E-F14D-0758-B9AE-3BE735DFD8AF}"/>
              </a:ext>
            </a:extLst>
          </p:cNvPr>
          <p:cNvSpPr>
            <a:spLocks noGrp="1"/>
          </p:cNvSpPr>
          <p:nvPr>
            <p:ph type="sldNum" sz="quarter" idx="5"/>
          </p:nvPr>
        </p:nvSpPr>
        <p:spPr/>
        <p:txBody>
          <a:bodyPr/>
          <a:lstStyle/>
          <a:p>
            <a:fld id="{94011002-1824-4634-B51B-953AEBA0F3CF}" type="slidenum">
              <a:rPr lang="en-FI" smtClean="0"/>
              <a:t>6</a:t>
            </a:fld>
            <a:endParaRPr lang="en-FI"/>
          </a:p>
        </p:txBody>
      </p:sp>
    </p:spTree>
    <p:extLst>
      <p:ext uri="{BB962C8B-B14F-4D97-AF65-F5344CB8AC3E}">
        <p14:creationId xmlns:p14="http://schemas.microsoft.com/office/powerpoint/2010/main" val="24030125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14E9F4-07DF-8265-3948-3F9D9C163F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D1F393-C32E-6E2E-31EB-2F73914CD2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F8D4CF-ED31-2589-AB9E-0879B7F2253C}"/>
              </a:ext>
            </a:extLst>
          </p:cNvPr>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a:extLst>
              <a:ext uri="{FF2B5EF4-FFF2-40B4-BE49-F238E27FC236}">
                <a16:creationId xmlns:a16="http://schemas.microsoft.com/office/drawing/2014/main" id="{A7B27A9F-1C80-3FCC-19BF-CAEAD37696F1}"/>
              </a:ext>
            </a:extLst>
          </p:cNvPr>
          <p:cNvSpPr>
            <a:spLocks noGrp="1"/>
          </p:cNvSpPr>
          <p:nvPr>
            <p:ph type="sldNum" sz="quarter" idx="5"/>
          </p:nvPr>
        </p:nvSpPr>
        <p:spPr/>
        <p:txBody>
          <a:bodyPr/>
          <a:lstStyle/>
          <a:p>
            <a:fld id="{94011002-1824-4634-B51B-953AEBA0F3CF}" type="slidenum">
              <a:rPr lang="en-FI" smtClean="0"/>
              <a:t>7</a:t>
            </a:fld>
            <a:endParaRPr lang="en-FI"/>
          </a:p>
        </p:txBody>
      </p:sp>
    </p:spTree>
    <p:extLst>
      <p:ext uri="{BB962C8B-B14F-4D97-AF65-F5344CB8AC3E}">
        <p14:creationId xmlns:p14="http://schemas.microsoft.com/office/powerpoint/2010/main" val="15892851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18D4B9-2A58-CC85-4443-0CD426B0B9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52AC55-8C0C-2194-4CBE-F0B02D1F4DD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145864-4AEF-909B-8C87-F97FA08F3CB6}"/>
              </a:ext>
            </a:extLst>
          </p:cNvPr>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a:extLst>
              <a:ext uri="{FF2B5EF4-FFF2-40B4-BE49-F238E27FC236}">
                <a16:creationId xmlns:a16="http://schemas.microsoft.com/office/drawing/2014/main" id="{98619C06-B6BC-F0C3-82F4-FA0A73685EA7}"/>
              </a:ext>
            </a:extLst>
          </p:cNvPr>
          <p:cNvSpPr>
            <a:spLocks noGrp="1"/>
          </p:cNvSpPr>
          <p:nvPr>
            <p:ph type="sldNum" sz="quarter" idx="5"/>
          </p:nvPr>
        </p:nvSpPr>
        <p:spPr/>
        <p:txBody>
          <a:bodyPr/>
          <a:lstStyle/>
          <a:p>
            <a:fld id="{94011002-1824-4634-B51B-953AEBA0F3CF}" type="slidenum">
              <a:rPr lang="en-FI" smtClean="0"/>
              <a:t>8</a:t>
            </a:fld>
            <a:endParaRPr lang="en-FI"/>
          </a:p>
        </p:txBody>
      </p:sp>
    </p:spTree>
    <p:extLst>
      <p:ext uri="{BB962C8B-B14F-4D97-AF65-F5344CB8AC3E}">
        <p14:creationId xmlns:p14="http://schemas.microsoft.com/office/powerpoint/2010/main" val="10440469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CF7D3-C580-710B-015B-4D47976643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AEDCA3-8EE0-9BA7-0EF0-CFB005CC88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A5C6BA-2B71-15EF-EF85-9B5933A87852}"/>
              </a:ext>
            </a:extLst>
          </p:cNvPr>
          <p:cNvSpPr>
            <a:spLocks noGrp="1"/>
          </p:cNvSpPr>
          <p:nvPr>
            <p:ph type="body" idx="1"/>
          </p:nvPr>
        </p:nvSpPr>
        <p:spPr/>
        <p:txBody>
          <a:bodyPr/>
          <a:lstStyle/>
          <a:p>
            <a:r>
              <a:rPr lang="en-FI"/>
              <a:t>
---
The core challenge involves developing a smart control system for sewage pumps that optimizes flow management, reduces energy consumption, and improves system reliability in variable conditions.
Image source: Microsoft 365 content library
</a:t>
            </a:r>
          </a:p>
        </p:txBody>
      </p:sp>
      <p:sp>
        <p:nvSpPr>
          <p:cNvPr id="4" name="Slide Number Placeholder 3">
            <a:extLst>
              <a:ext uri="{FF2B5EF4-FFF2-40B4-BE49-F238E27FC236}">
                <a16:creationId xmlns:a16="http://schemas.microsoft.com/office/drawing/2014/main" id="{3145484B-7F36-0612-6B42-7DB3F790C5C6}"/>
              </a:ext>
            </a:extLst>
          </p:cNvPr>
          <p:cNvSpPr>
            <a:spLocks noGrp="1"/>
          </p:cNvSpPr>
          <p:nvPr>
            <p:ph type="sldNum" sz="quarter" idx="5"/>
          </p:nvPr>
        </p:nvSpPr>
        <p:spPr/>
        <p:txBody>
          <a:bodyPr/>
          <a:lstStyle/>
          <a:p>
            <a:fld id="{94011002-1824-4634-B51B-953AEBA0F3CF}" type="slidenum">
              <a:rPr lang="en-FI" smtClean="0"/>
              <a:t>9</a:t>
            </a:fld>
            <a:endParaRPr lang="en-FI"/>
          </a:p>
        </p:txBody>
      </p:sp>
    </p:spTree>
    <p:extLst>
      <p:ext uri="{BB962C8B-B14F-4D97-AF65-F5344CB8AC3E}">
        <p14:creationId xmlns:p14="http://schemas.microsoft.com/office/powerpoint/2010/main" val="288304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31172" y="3425399"/>
            <a:ext cx="7685140" cy="2621154"/>
          </a:xfrm>
        </p:spPr>
        <p:txBody>
          <a:bodyPr anchor="b">
            <a:noAutofit/>
          </a:bodyPr>
          <a:lstStyle>
            <a:lvl1pPr algn="l">
              <a:defRPr sz="7200">
                <a:solidFill>
                  <a:schemeClr val="bg2"/>
                </a:solidFill>
              </a:defRPr>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31172" y="415057"/>
            <a:ext cx="7685139" cy="1414091"/>
          </a:xfrm>
        </p:spPr>
        <p:txBody>
          <a:bodyPr>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bg1"/>
                </a:solidFill>
              </a:defRPr>
            </a:lvl1pPr>
          </a:lstStyle>
          <a:p>
            <a:fld id="{B04EF954-66B1-4168-AF40-97F3DAF43FC4}" type="datetime1">
              <a:rPr lang="en-US" smtClean="0"/>
              <a:t>11/15/2025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bg1"/>
                </a:solidFill>
              </a:defRPr>
            </a:lvl1p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4215716429"/>
      </p:ext>
    </p:extLst>
  </p:cSld>
  <p:clrMapOvr>
    <a:masterClrMapping/>
  </p:clrMapOvr>
  <p:extLst>
    <p:ext uri="{DCECCB84-F9BA-43D5-87BE-67443E8EF086}">
      <p15:sldGuideLst xmlns:p15="http://schemas.microsoft.com/office/powerpoint/2012/main">
        <p15:guide id="3" orient="horz" pos="2160">
          <p15:clr>
            <a:srgbClr val="FBAE40"/>
          </p15:clr>
        </p15:guide>
        <p15:guide id="4"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691006" y="998230"/>
            <a:ext cx="3951469" cy="1947672"/>
          </a:xfrm>
        </p:spPr>
        <p:txBody>
          <a:bodyPr anchor="b">
            <a:noAutofit/>
          </a:bodyPr>
          <a:lstStyle>
            <a:lvl1pPr>
              <a:defRPr sz="4400"/>
            </a:lvl1pPr>
          </a:lstStyle>
          <a:p>
            <a:r>
              <a:rPr lang="en-US" dirty="0"/>
              <a:t>Click to edit Master title style</a:t>
            </a:r>
          </a:p>
        </p:txBody>
      </p:sp>
      <p:sp>
        <p:nvSpPr>
          <p:cNvPr id="9" name="Picture Placeholder 3">
            <a:extLst>
              <a:ext uri="{FF2B5EF4-FFF2-40B4-BE49-F238E27FC236}">
                <a16:creationId xmlns:a16="http://schemas.microsoft.com/office/drawing/2014/main" id="{DD60ACDC-1760-F721-E270-0D2FC4872DF2}"/>
              </a:ext>
            </a:extLst>
          </p:cNvPr>
          <p:cNvSpPr>
            <a:spLocks noGrp="1"/>
          </p:cNvSpPr>
          <p:nvPr>
            <p:ph type="pic" sz="quarter" idx="15"/>
          </p:nvPr>
        </p:nvSpPr>
        <p:spPr>
          <a:xfrm>
            <a:off x="0" y="0"/>
            <a:ext cx="7002464" cy="6399152"/>
          </a:xfrm>
          <a:custGeom>
            <a:avLst/>
            <a:gdLst>
              <a:gd name="connsiteX0" fmla="*/ 0 w 7002464"/>
              <a:gd name="connsiteY0" fmla="*/ 0 h 6399152"/>
              <a:gd name="connsiteX1" fmla="*/ 7002464 w 7002464"/>
              <a:gd name="connsiteY1" fmla="*/ 0 h 6399152"/>
              <a:gd name="connsiteX2" fmla="*/ 7002464 w 7002464"/>
              <a:gd name="connsiteY2" fmla="*/ 5797156 h 6399152"/>
              <a:gd name="connsiteX3" fmla="*/ 6400468 w 7002464"/>
              <a:gd name="connsiteY3" fmla="*/ 6399152 h 6399152"/>
              <a:gd name="connsiteX4" fmla="*/ 0 w 7002464"/>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02464" h="6399152">
                <a:moveTo>
                  <a:pt x="0" y="0"/>
                </a:moveTo>
                <a:lnTo>
                  <a:pt x="7002464" y="0"/>
                </a:lnTo>
                <a:lnTo>
                  <a:pt x="7002464" y="5797156"/>
                </a:lnTo>
                <a:cubicBezTo>
                  <a:pt x="7002464" y="6129629"/>
                  <a:pt x="6732941" y="6399152"/>
                  <a:pt x="6400468" y="6399152"/>
                </a:cubicBezTo>
                <a:lnTo>
                  <a:pt x="0" y="6399152"/>
                </a:lnTo>
                <a:close/>
              </a:path>
            </a:pathLst>
          </a:custGeom>
          <a:blipFill dpi="0" rotWithShape="1">
            <a:blip r:embed="rId2" cstate="screen">
              <a:extLst>
                <a:ext uri="{28A0092B-C50C-407E-A947-70E740481C1C}">
                  <a14:useLocalDpi xmlns:a14="http://schemas.microsoft.com/office/drawing/2010/main"/>
                </a:ext>
              </a:extLst>
            </a:blip>
            <a:srcRect/>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7691007" y="3099815"/>
            <a:ext cx="3951469" cy="3084599"/>
          </a:xfrm>
        </p:spPr>
        <p:txBody>
          <a:bodyPr>
            <a:normAutofit/>
          </a:bodyPr>
          <a:lstStyle>
            <a:lvl1pPr marL="342900" indent="-342900">
              <a:buFont typeface="+mj-lt"/>
              <a:buAutoNum type="arabicPeriod"/>
              <a:defRPr sz="1800"/>
            </a:lvl1pPr>
            <a:lvl2pPr marL="571500" indent="-342900">
              <a:buFont typeface="+mj-lt"/>
              <a:buAutoNum type="alphaLcPeriod"/>
              <a:defRPr sz="1600"/>
            </a:lvl2pPr>
            <a:lvl3pPr marL="800100" indent="-342900">
              <a:buFont typeface="+mj-lt"/>
              <a:buAutoNum type="romanLcPeriod"/>
              <a:defRPr sz="1400"/>
            </a:lvl3pPr>
            <a:lvl4pPr marL="914400" indent="-228600">
              <a:buFont typeface="+mj-lt"/>
              <a:buAutoNum type="arabicParenR"/>
              <a:defRPr sz="1200"/>
            </a:lvl4pPr>
            <a:lvl5pPr marL="1143000" indent="-228600">
              <a:buFont typeface="+mj-lt"/>
              <a:buAutoNum type="alphaLcParen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C747D10D-DAA6-49BD-BCDC-42DE71F72A89}"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7597860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478024"/>
            <a:ext cx="4325112" cy="2454796"/>
          </a:xfrm>
        </p:spPr>
        <p:txBody>
          <a:bodyPr anchor="t">
            <a:normAutofit/>
          </a:bodyPr>
          <a:lstStyle>
            <a:lvl1pPr>
              <a:defRPr sz="44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478024"/>
            <a:ext cx="4325112" cy="245479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131313"/>
                </a:solidFill>
                <a:effectLst/>
                <a:uLnTx/>
                <a:uFillTx/>
                <a:latin typeface="Neue Haas Grotesk Text Pro"/>
                <a:ea typeface="+mn-ea"/>
                <a:cs typeface="+mn-cs"/>
              </a:rPr>
              <a:t>Click to edit Master text styles</a:t>
            </a:r>
          </a:p>
          <a:p>
            <a:pPr marL="457200" marR="0" lvl="1"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131313"/>
                </a:solidFill>
                <a:effectLst/>
                <a:uLnTx/>
                <a:uFillTx/>
                <a:latin typeface="Neue Haas Grotesk Text Pro"/>
                <a:ea typeface="+mn-ea"/>
                <a:cs typeface="+mn-cs"/>
              </a:rPr>
              <a:t>Second level</a:t>
            </a:r>
          </a:p>
          <a:p>
            <a:pPr marL="685800" marR="0" lvl="2"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131313"/>
                </a:solidFill>
                <a:effectLst/>
                <a:uLnTx/>
                <a:uFillTx/>
                <a:latin typeface="Neue Haas Grotesk Text Pro"/>
                <a:ea typeface="+mn-ea"/>
                <a:cs typeface="+mn-cs"/>
              </a:rPr>
              <a:t>Third level</a:t>
            </a:r>
          </a:p>
          <a:p>
            <a:pPr marL="914400" marR="0" lvl="3"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131313"/>
                </a:solidFill>
                <a:effectLst/>
                <a:uLnTx/>
                <a:uFillTx/>
                <a:latin typeface="Neue Haas Grotesk Text Pro"/>
                <a:ea typeface="+mn-ea"/>
                <a:cs typeface="+mn-cs"/>
              </a:rPr>
              <a:t>Fourth level</a:t>
            </a:r>
          </a:p>
          <a:p>
            <a:pPr marL="1143000" marR="0" lvl="4"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rgbClr val="131313"/>
                </a:solidFill>
                <a:effectLst/>
                <a:uLnTx/>
                <a:uFillTx/>
                <a:latin typeface="Neue Haas Grotesk Text Pro"/>
                <a:ea typeface="+mn-ea"/>
                <a:cs typeface="+mn-cs"/>
              </a:rPr>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A99C55D-C47D-42B9-AD20-3E2CCE08596C}"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862922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039112"/>
            <a:ext cx="3813048" cy="353872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422392" y="2039112"/>
            <a:ext cx="5047488" cy="3538728"/>
          </a:xfrm>
        </p:spPr>
        <p:txBody>
          <a:bodyPr vert="horz" lIns="91440" tIns="45720" rIns="91440" bIns="45720" rtlCol="0">
            <a:normAutofit/>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1EA44AD-1FB0-4882-B380-D102D5E41B49}"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787863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00200"/>
            <a:ext cx="4142232" cy="463600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422392" y="1600200"/>
            <a:ext cx="5788152" cy="463600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C21FD0E9-BB2A-40F4-9FCA-339953EA9BCB}"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199077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7" y="640079"/>
            <a:ext cx="4032505" cy="3621024"/>
          </a:xfrm>
        </p:spPr>
        <p:txBody>
          <a:bodyPr anchor="t">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5422392" y="640715"/>
            <a:ext cx="5968098" cy="5719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82DCE86-7B4C-43EC-801D-4B957536C306}"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2409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3493008" cy="3621024"/>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4425696" y="640080"/>
            <a:ext cx="7159752" cy="5724144"/>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FD3FCD9-BE24-4676-9D2E-63D9ED82EDA2}"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5950222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b">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29450"/>
            <a:ext cx="11924209" cy="6199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1CA290A-121B-47D5-B4CD-63E70D76A5D5}"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480554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4480560"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7" y="2276856"/>
            <a:ext cx="448056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a:extLst>
              <a:ext uri="{FF2B5EF4-FFF2-40B4-BE49-F238E27FC236}">
                <a16:creationId xmlns:a16="http://schemas.microsoft.com/office/drawing/2014/main" id="{CE823DF8-AABE-3B17-254E-81CD7CA2B5BF}"/>
              </a:ext>
            </a:extLst>
          </p:cNvPr>
          <p:cNvSpPr>
            <a:spLocks noGrp="1"/>
          </p:cNvSpPr>
          <p:nvPr>
            <p:ph type="pic" sz="quarter" idx="15"/>
          </p:nvPr>
        </p:nvSpPr>
        <p:spPr>
          <a:xfrm>
            <a:off x="5737594" y="0"/>
            <a:ext cx="6454406" cy="6399152"/>
          </a:xfrm>
          <a:custGeom>
            <a:avLst/>
            <a:gdLst>
              <a:gd name="connsiteX0" fmla="*/ 0 w 6454406"/>
              <a:gd name="connsiteY0" fmla="*/ 0 h 6399152"/>
              <a:gd name="connsiteX1" fmla="*/ 6454406 w 6454406"/>
              <a:gd name="connsiteY1" fmla="*/ 0 h 6399152"/>
              <a:gd name="connsiteX2" fmla="*/ 6454406 w 6454406"/>
              <a:gd name="connsiteY2" fmla="*/ 6399152 h 6399152"/>
              <a:gd name="connsiteX3" fmla="*/ 601995 w 6454406"/>
              <a:gd name="connsiteY3" fmla="*/ 6399152 h 6399152"/>
              <a:gd name="connsiteX4" fmla="*/ 0 w 6454406"/>
              <a:gd name="connsiteY4" fmla="*/ 5797156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4406" h="6399152">
                <a:moveTo>
                  <a:pt x="0" y="0"/>
                </a:moveTo>
                <a:lnTo>
                  <a:pt x="6454406" y="0"/>
                </a:lnTo>
                <a:lnTo>
                  <a:pt x="6454406" y="6399152"/>
                </a:lnTo>
                <a:lnTo>
                  <a:pt x="601995" y="6399152"/>
                </a:lnTo>
                <a:cubicBezTo>
                  <a:pt x="269522" y="6399152"/>
                  <a:pt x="0" y="6129629"/>
                  <a:pt x="0" y="5797156"/>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260A58D8-7EDF-40A6-A98C-8CBDF59A319E}"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731562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601755"/>
            <a:ext cx="4389120" cy="1527048"/>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6F26914B-7405-10AB-A859-8165D7B1A93C}"/>
              </a:ext>
            </a:extLst>
          </p:cNvPr>
          <p:cNvSpPr>
            <a:spLocks noGrp="1"/>
          </p:cNvSpPr>
          <p:nvPr>
            <p:ph type="pic" sz="quarter" idx="15"/>
          </p:nvPr>
        </p:nvSpPr>
        <p:spPr>
          <a:xfrm>
            <a:off x="0" y="1"/>
            <a:ext cx="6591300" cy="6410303"/>
          </a:xfrm>
          <a:custGeom>
            <a:avLst/>
            <a:gdLst>
              <a:gd name="connsiteX0" fmla="*/ 0 w 6591300"/>
              <a:gd name="connsiteY0" fmla="*/ 0 h 6410303"/>
              <a:gd name="connsiteX1" fmla="*/ 6591300 w 6591300"/>
              <a:gd name="connsiteY1" fmla="*/ 0 h 6410303"/>
              <a:gd name="connsiteX2" fmla="*/ 6591300 w 6591300"/>
              <a:gd name="connsiteY2" fmla="*/ 5807073 h 6410303"/>
              <a:gd name="connsiteX3" fmla="*/ 5988070 w 6591300"/>
              <a:gd name="connsiteY3" fmla="*/ 6410303 h 6410303"/>
              <a:gd name="connsiteX4" fmla="*/ 0 w 6591300"/>
              <a:gd name="connsiteY4" fmla="*/ 6410303 h 6410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1300" h="6410303">
                <a:moveTo>
                  <a:pt x="0" y="0"/>
                </a:moveTo>
                <a:lnTo>
                  <a:pt x="6591300" y="0"/>
                </a:lnTo>
                <a:lnTo>
                  <a:pt x="6591300" y="5807073"/>
                </a:lnTo>
                <a:cubicBezTo>
                  <a:pt x="6591300" y="6140228"/>
                  <a:pt x="6321225" y="6410303"/>
                  <a:pt x="5988070" y="6410303"/>
                </a:cubicBezTo>
                <a:lnTo>
                  <a:pt x="0" y="6410303"/>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2276856"/>
            <a:ext cx="438912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16DF7C3E-B5DF-4043-B2F9-CD94B277B81B}"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323411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3401568"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429768"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a:extLst>
              <a:ext uri="{FF2B5EF4-FFF2-40B4-BE49-F238E27FC236}">
                <a16:creationId xmlns:a16="http://schemas.microsoft.com/office/drawing/2014/main" id="{58FA1BA0-D099-705F-F85E-3FBC782F7651}"/>
              </a:ext>
            </a:extLst>
          </p:cNvPr>
          <p:cNvSpPr>
            <a:spLocks noGrp="1"/>
          </p:cNvSpPr>
          <p:nvPr>
            <p:ph type="pic" sz="quarter" idx="15"/>
          </p:nvPr>
        </p:nvSpPr>
        <p:spPr>
          <a:xfrm>
            <a:off x="4502843" y="2"/>
            <a:ext cx="7689157" cy="6399151"/>
          </a:xfrm>
          <a:custGeom>
            <a:avLst/>
            <a:gdLst>
              <a:gd name="connsiteX0" fmla="*/ 0 w 7689157"/>
              <a:gd name="connsiteY0" fmla="*/ 0 h 6399151"/>
              <a:gd name="connsiteX1" fmla="*/ 7689157 w 7689157"/>
              <a:gd name="connsiteY1" fmla="*/ 0 h 6399151"/>
              <a:gd name="connsiteX2" fmla="*/ 7689157 w 7689157"/>
              <a:gd name="connsiteY2" fmla="*/ 6399151 h 6399151"/>
              <a:gd name="connsiteX3" fmla="*/ 601997 w 7689157"/>
              <a:gd name="connsiteY3" fmla="*/ 6399151 h 6399151"/>
              <a:gd name="connsiteX4" fmla="*/ 0 w 7689157"/>
              <a:gd name="connsiteY4" fmla="*/ 5797155 h 6399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9157" h="6399151">
                <a:moveTo>
                  <a:pt x="0" y="0"/>
                </a:moveTo>
                <a:lnTo>
                  <a:pt x="7689157" y="0"/>
                </a:lnTo>
                <a:lnTo>
                  <a:pt x="7689157" y="6399151"/>
                </a:lnTo>
                <a:lnTo>
                  <a:pt x="601997" y="6399151"/>
                </a:lnTo>
                <a:cubicBezTo>
                  <a:pt x="269523" y="6399151"/>
                  <a:pt x="0" y="6129628"/>
                  <a:pt x="0" y="5797155"/>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84F04B89-F088-43E2-8F95-5A2E5E9F612E}"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51088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431172" y="553616"/>
            <a:ext cx="7914087" cy="4008859"/>
          </a:xfrm>
        </p:spPr>
        <p:txBody>
          <a:bodyPr anchor="t">
            <a:normAutofit/>
          </a:bodyPr>
          <a:lstStyle>
            <a:lvl1pPr>
              <a:defRPr sz="6000" cap="all" baseline="0"/>
            </a:lvl1pPr>
          </a:lstStyle>
          <a:p>
            <a:r>
              <a:rPr lang="en-US"/>
              <a:t>Click to edit Master title style</a:t>
            </a:r>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431172" y="5088156"/>
            <a:ext cx="7914087" cy="1166648"/>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a:xfrm>
            <a:off x="431172" y="6490524"/>
            <a:ext cx="2841959" cy="336141"/>
          </a:xfrm>
        </p:spPr>
        <p:txBody>
          <a:bodyPr/>
          <a:lstStyle/>
          <a:p>
            <a:fld id="{26233410-150A-4A72-BF63-6D3ACBC30148}" type="datetime1">
              <a:rPr lang="en-US" smtClean="0"/>
              <a:t>11/15/2025</a:t>
            </a:fld>
            <a:endParaRPr lang="en-US" dirty="0"/>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a:xfrm>
            <a:off x="8893370" y="6490524"/>
            <a:ext cx="2662834" cy="336141"/>
          </a:xfrm>
        </p:spPr>
        <p:txBody>
          <a:bodyPr/>
          <a:lstStyle/>
          <a:p>
            <a:r>
              <a:rPr lang="en-US" dirty="0"/>
              <a:t>Sample Footer Text</a:t>
            </a:r>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84C450F2-3BB4-4AE4-8A35-A9D7AEA4C850}" type="slidenum">
              <a:rPr lang="en-US" smtClean="0"/>
              <a:t>‹#›</a:t>
            </a:fld>
            <a:endParaRPr lang="en-US" dirty="0"/>
          </a:p>
        </p:txBody>
      </p:sp>
    </p:spTree>
    <p:extLst>
      <p:ext uri="{BB962C8B-B14F-4D97-AF65-F5344CB8AC3E}">
        <p14:creationId xmlns:p14="http://schemas.microsoft.com/office/powerpoint/2010/main" val="12479967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21040" y="603504"/>
            <a:ext cx="3401568" cy="1527048"/>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F44EE1A0-D83B-FE6C-4495-F55C5070D5D1}"/>
              </a:ext>
            </a:extLst>
          </p:cNvPr>
          <p:cNvSpPr>
            <a:spLocks noGrp="1"/>
          </p:cNvSpPr>
          <p:nvPr>
            <p:ph type="pic" sz="quarter" idx="15"/>
          </p:nvPr>
        </p:nvSpPr>
        <p:spPr>
          <a:xfrm>
            <a:off x="0" y="0"/>
            <a:ext cx="7734300" cy="6399152"/>
          </a:xfrm>
          <a:custGeom>
            <a:avLst/>
            <a:gdLst>
              <a:gd name="connsiteX0" fmla="*/ 0 w 7734300"/>
              <a:gd name="connsiteY0" fmla="*/ 0 h 6399152"/>
              <a:gd name="connsiteX1" fmla="*/ 7734300 w 7734300"/>
              <a:gd name="connsiteY1" fmla="*/ 0 h 6399152"/>
              <a:gd name="connsiteX2" fmla="*/ 7734300 w 7734300"/>
              <a:gd name="connsiteY2" fmla="*/ 5797156 h 6399152"/>
              <a:gd name="connsiteX3" fmla="*/ 7132304 w 7734300"/>
              <a:gd name="connsiteY3" fmla="*/ 6399152 h 6399152"/>
              <a:gd name="connsiteX4" fmla="*/ 0 w 7734300"/>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4300" h="6399152">
                <a:moveTo>
                  <a:pt x="0" y="0"/>
                </a:moveTo>
                <a:lnTo>
                  <a:pt x="7734300" y="0"/>
                </a:lnTo>
                <a:lnTo>
                  <a:pt x="7734300" y="5797156"/>
                </a:lnTo>
                <a:cubicBezTo>
                  <a:pt x="7734300" y="6129629"/>
                  <a:pt x="7464777" y="6399152"/>
                  <a:pt x="7132304"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21040"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A0FCFF8D-E3E3-4D6C-85D1-1D24204FD961}"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699735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8">
            <a:extLst>
              <a:ext uri="{FF2B5EF4-FFF2-40B4-BE49-F238E27FC236}">
                <a16:creationId xmlns:a16="http://schemas.microsoft.com/office/drawing/2014/main" id="{0696DEB7-ADC8-3E90-7A63-F11D6535D0E4}"/>
              </a:ext>
            </a:extLst>
          </p:cNvPr>
          <p:cNvSpPr>
            <a:spLocks noGrp="1"/>
          </p:cNvSpPr>
          <p:nvPr>
            <p:ph type="pic" sz="quarter" idx="15"/>
          </p:nvPr>
        </p:nvSpPr>
        <p:spPr>
          <a:xfrm>
            <a:off x="0" y="0"/>
            <a:ext cx="11750040" cy="3806246"/>
          </a:xfrm>
          <a:custGeom>
            <a:avLst/>
            <a:gdLst>
              <a:gd name="connsiteX0" fmla="*/ 0 w 11733150"/>
              <a:gd name="connsiteY0" fmla="*/ 0 h 3806246"/>
              <a:gd name="connsiteX1" fmla="*/ 11733150 w 11733150"/>
              <a:gd name="connsiteY1" fmla="*/ 0 h 3806246"/>
              <a:gd name="connsiteX2" fmla="*/ 11733150 w 11733150"/>
              <a:gd name="connsiteY2" fmla="*/ 3204250 h 3806246"/>
              <a:gd name="connsiteX3" fmla="*/ 11131154 w 11733150"/>
              <a:gd name="connsiteY3" fmla="*/ 3806246 h 3806246"/>
              <a:gd name="connsiteX4" fmla="*/ 0 w 11733150"/>
              <a:gd name="connsiteY4" fmla="*/ 3806246 h 3806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3150" h="3806246">
                <a:moveTo>
                  <a:pt x="0" y="0"/>
                </a:moveTo>
                <a:lnTo>
                  <a:pt x="11733150" y="0"/>
                </a:lnTo>
                <a:lnTo>
                  <a:pt x="11733150" y="3204250"/>
                </a:lnTo>
                <a:cubicBezTo>
                  <a:pt x="11733150" y="3536723"/>
                  <a:pt x="11463627" y="3806246"/>
                  <a:pt x="11131154" y="3806246"/>
                </a:cubicBezTo>
                <a:lnTo>
                  <a:pt x="0" y="380624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479AD81-0F74-4052-9D15-1FCBE10FF531}"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9417763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Picture Placeholder 11">
            <a:extLst>
              <a:ext uri="{FF2B5EF4-FFF2-40B4-BE49-F238E27FC236}">
                <a16:creationId xmlns:a16="http://schemas.microsoft.com/office/drawing/2014/main" id="{20558516-7088-BB33-D6DC-15ED4C60CBAF}"/>
              </a:ext>
            </a:extLst>
          </p:cNvPr>
          <p:cNvSpPr>
            <a:spLocks noGrp="1"/>
          </p:cNvSpPr>
          <p:nvPr>
            <p:ph type="pic" sz="quarter" idx="15"/>
          </p:nvPr>
        </p:nvSpPr>
        <p:spPr>
          <a:xfrm>
            <a:off x="441960" y="3067414"/>
            <a:ext cx="11750040" cy="3790586"/>
          </a:xfrm>
          <a:custGeom>
            <a:avLst/>
            <a:gdLst>
              <a:gd name="connsiteX0" fmla="*/ 603695 w 11750040"/>
              <a:gd name="connsiteY0" fmla="*/ 0 h 3790586"/>
              <a:gd name="connsiteX1" fmla="*/ 11750040 w 11750040"/>
              <a:gd name="connsiteY1" fmla="*/ 0 h 3790586"/>
              <a:gd name="connsiteX2" fmla="*/ 11750040 w 11750040"/>
              <a:gd name="connsiteY2" fmla="*/ 3790586 h 3790586"/>
              <a:gd name="connsiteX3" fmla="*/ 0 w 11750040"/>
              <a:gd name="connsiteY3" fmla="*/ 3790586 h 3790586"/>
              <a:gd name="connsiteX4" fmla="*/ 0 w 11750040"/>
              <a:gd name="connsiteY4" fmla="*/ 603695 h 3790586"/>
              <a:gd name="connsiteX5" fmla="*/ 603695 w 11750040"/>
              <a:gd name="connsiteY5" fmla="*/ 0 h 379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0040" h="3790586">
                <a:moveTo>
                  <a:pt x="603695" y="0"/>
                </a:moveTo>
                <a:lnTo>
                  <a:pt x="11750040" y="0"/>
                </a:lnTo>
                <a:lnTo>
                  <a:pt x="11750040" y="3790586"/>
                </a:lnTo>
                <a:lnTo>
                  <a:pt x="0" y="3790586"/>
                </a:lnTo>
                <a:lnTo>
                  <a:pt x="0" y="603695"/>
                </a:lnTo>
                <a:cubicBezTo>
                  <a:pt x="0" y="270283"/>
                  <a:pt x="270283" y="0"/>
                  <a:pt x="603695" y="0"/>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40460"/>
            <a:ext cx="3494314" cy="338328"/>
          </a:xfrm>
        </p:spPr>
        <p:txBody>
          <a:bodyPr/>
          <a:lstStyle/>
          <a:p>
            <a:fld id="{58567813-D47B-4BA9-A366-45E7794B6608}"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40460"/>
            <a:ext cx="2805405" cy="338328"/>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40460"/>
            <a:ext cx="429207" cy="338328"/>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203476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11896" y="1078992"/>
            <a:ext cx="3273552" cy="1947672"/>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8073E866-A871-62F7-1E54-F2A44278F834}"/>
              </a:ext>
            </a:extLst>
          </p:cNvPr>
          <p:cNvSpPr>
            <a:spLocks noGrp="1"/>
          </p:cNvSpPr>
          <p:nvPr>
            <p:ph type="pic" sz="quarter" idx="15"/>
          </p:nvPr>
        </p:nvSpPr>
        <p:spPr>
          <a:xfrm>
            <a:off x="0" y="0"/>
            <a:ext cx="7734300" cy="6399152"/>
          </a:xfrm>
          <a:custGeom>
            <a:avLst/>
            <a:gdLst>
              <a:gd name="connsiteX0" fmla="*/ 0 w 7734300"/>
              <a:gd name="connsiteY0" fmla="*/ 0 h 6399152"/>
              <a:gd name="connsiteX1" fmla="*/ 7734300 w 7734300"/>
              <a:gd name="connsiteY1" fmla="*/ 0 h 6399152"/>
              <a:gd name="connsiteX2" fmla="*/ 7734300 w 7734300"/>
              <a:gd name="connsiteY2" fmla="*/ 5797156 h 6399152"/>
              <a:gd name="connsiteX3" fmla="*/ 7132304 w 7734300"/>
              <a:gd name="connsiteY3" fmla="*/ 6399152 h 6399152"/>
              <a:gd name="connsiteX4" fmla="*/ 0 w 7734300"/>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4300" h="6399152">
                <a:moveTo>
                  <a:pt x="0" y="0"/>
                </a:moveTo>
                <a:lnTo>
                  <a:pt x="7734300" y="0"/>
                </a:lnTo>
                <a:lnTo>
                  <a:pt x="7734300" y="5797156"/>
                </a:lnTo>
                <a:cubicBezTo>
                  <a:pt x="7734300" y="6129629"/>
                  <a:pt x="7464777" y="6399152"/>
                  <a:pt x="7132304"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11896" y="3099816"/>
            <a:ext cx="3273552" cy="2953512"/>
          </a:xfrm>
        </p:spPr>
        <p:txBody>
          <a:bodyPr>
            <a:normAutofit/>
          </a:bodyPr>
          <a:lstStyle>
            <a:lvl1pPr marL="285750" indent="-285750">
              <a:buFont typeface="Arial" panose="020B0604020202020204" pitchFamily="34" charset="0"/>
              <a:buChar char="•"/>
              <a:defRPr sz="1600"/>
            </a:lvl1pPr>
            <a:lvl2pPr marL="514350" indent="-285750">
              <a:buFont typeface="Arial" panose="020B0604020202020204" pitchFamily="34" charset="0"/>
              <a:buChar char="•"/>
              <a:defRPr sz="1400"/>
            </a:lvl2pPr>
            <a:lvl3pPr marL="628650" indent="-171450">
              <a:buFont typeface="Arial" panose="020B0604020202020204" pitchFamily="34" charset="0"/>
              <a:buChar char="•"/>
              <a:defRPr sz="1200"/>
            </a:lvl3pPr>
            <a:lvl4pPr marL="857250" indent="-171450">
              <a:buFont typeface="Arial" panose="020B0604020202020204" pitchFamily="34" charset="0"/>
              <a:buChar char="•"/>
              <a:defRPr sz="1100"/>
            </a:lvl4pPr>
            <a:lvl5pPr marL="1085850" indent="-171450">
              <a:buFont typeface="Arial" panose="020B0604020202020204" pitchFamily="34" charset="0"/>
              <a:buChar char="•"/>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D3C75A4F-7395-44C0-9A76-83F0F6EA512A}"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289734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111854"/>
            <a:ext cx="3945468" cy="138988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584372" y="5111854"/>
            <a:ext cx="6168356" cy="1389888"/>
          </a:xfrm>
        </p:spPr>
        <p:txBody>
          <a:bodyPr>
            <a:noAutofit/>
          </a:bodyPr>
          <a:lstStyle>
            <a:lvl1pPr marL="0" indent="0">
              <a:buFont typeface="Arial" panose="020B0604020202020204" pitchFamily="34" charset="0"/>
              <a:buNone/>
              <a:defRPr sz="1400"/>
            </a:lvl1pPr>
            <a:lvl2pPr marL="228600" indent="0">
              <a:buFont typeface="Arial" panose="020B0604020202020204" pitchFamily="34" charset="0"/>
              <a:buNone/>
              <a:defRPr sz="1200"/>
            </a:lvl2pPr>
            <a:lvl3pPr marL="457200" indent="0">
              <a:buFont typeface="Arial" panose="020B0604020202020204" pitchFamily="34" charset="0"/>
              <a:buNone/>
              <a:defRPr sz="1100"/>
            </a:lvl3pPr>
            <a:lvl4pPr marL="685800" indent="0">
              <a:buFont typeface="Arial" panose="020B0604020202020204" pitchFamily="34" charset="0"/>
              <a:buNone/>
              <a:defRPr sz="1050"/>
            </a:lvl4pPr>
            <a:lvl5pPr marL="914400" indent="0">
              <a:buFont typeface="Arial" panose="020B0604020202020204" pitchFamily="34" charset="0"/>
              <a:buNone/>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a:extLst>
              <a:ext uri="{FF2B5EF4-FFF2-40B4-BE49-F238E27FC236}">
                <a16:creationId xmlns:a16="http://schemas.microsoft.com/office/drawing/2014/main" id="{815B30A2-D0D1-DED2-1133-A673CEA16AE9}"/>
              </a:ext>
            </a:extLst>
          </p:cNvPr>
          <p:cNvSpPr>
            <a:spLocks noGrp="1"/>
          </p:cNvSpPr>
          <p:nvPr>
            <p:ph type="pic" sz="quarter" idx="15"/>
          </p:nvPr>
        </p:nvSpPr>
        <p:spPr>
          <a:xfrm>
            <a:off x="0" y="0"/>
            <a:ext cx="11750040" cy="4724868"/>
          </a:xfrm>
          <a:custGeom>
            <a:avLst/>
            <a:gdLst>
              <a:gd name="connsiteX0" fmla="*/ 0 w 11750040"/>
              <a:gd name="connsiteY0" fmla="*/ 0 h 4724868"/>
              <a:gd name="connsiteX1" fmla="*/ 11750040 w 11750040"/>
              <a:gd name="connsiteY1" fmla="*/ 0 h 4724868"/>
              <a:gd name="connsiteX2" fmla="*/ 11750040 w 11750040"/>
              <a:gd name="connsiteY2" fmla="*/ 4122872 h 4724868"/>
              <a:gd name="connsiteX3" fmla="*/ 11148044 w 11750040"/>
              <a:gd name="connsiteY3" fmla="*/ 4724868 h 4724868"/>
              <a:gd name="connsiteX4" fmla="*/ 0 w 11750040"/>
              <a:gd name="connsiteY4" fmla="*/ 4724868 h 4724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50040" h="4724868">
                <a:moveTo>
                  <a:pt x="0" y="0"/>
                </a:moveTo>
                <a:lnTo>
                  <a:pt x="11750040" y="0"/>
                </a:lnTo>
                <a:lnTo>
                  <a:pt x="11750040" y="4122872"/>
                </a:lnTo>
                <a:cubicBezTo>
                  <a:pt x="11750040" y="4455345"/>
                  <a:pt x="11480517" y="4724868"/>
                  <a:pt x="11148044" y="4724868"/>
                </a:cubicBezTo>
                <a:lnTo>
                  <a:pt x="0" y="4724868"/>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B2EEDCC-520A-464B-900A-5F7E0E1FFC43}"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496349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50408" y="548640"/>
            <a:ext cx="6035040" cy="1143000"/>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C1AB8ED2-AD91-CB22-5624-BD41AB32529E}"/>
              </a:ext>
            </a:extLst>
          </p:cNvPr>
          <p:cNvSpPr>
            <a:spLocks noGrp="1"/>
          </p:cNvSpPr>
          <p:nvPr>
            <p:ph type="pic" sz="quarter" idx="15"/>
          </p:nvPr>
        </p:nvSpPr>
        <p:spPr>
          <a:xfrm>
            <a:off x="0" y="0"/>
            <a:ext cx="4844052" cy="6399152"/>
          </a:xfrm>
          <a:custGeom>
            <a:avLst/>
            <a:gdLst>
              <a:gd name="connsiteX0" fmla="*/ 0 w 4844052"/>
              <a:gd name="connsiteY0" fmla="*/ 0 h 6399152"/>
              <a:gd name="connsiteX1" fmla="*/ 4844052 w 4844052"/>
              <a:gd name="connsiteY1" fmla="*/ 0 h 6399152"/>
              <a:gd name="connsiteX2" fmla="*/ 4844052 w 4844052"/>
              <a:gd name="connsiteY2" fmla="*/ 5795922 h 6399152"/>
              <a:gd name="connsiteX3" fmla="*/ 4240822 w 4844052"/>
              <a:gd name="connsiteY3" fmla="*/ 6399152 h 6399152"/>
              <a:gd name="connsiteX4" fmla="*/ 0 w 4844052"/>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4052" h="6399152">
                <a:moveTo>
                  <a:pt x="0" y="0"/>
                </a:moveTo>
                <a:lnTo>
                  <a:pt x="4844052" y="0"/>
                </a:lnTo>
                <a:lnTo>
                  <a:pt x="4844052" y="5795922"/>
                </a:lnTo>
                <a:cubicBezTo>
                  <a:pt x="4844052" y="6129077"/>
                  <a:pt x="4573977" y="6399152"/>
                  <a:pt x="4240822"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50408" y="1828800"/>
            <a:ext cx="6035040"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B36C1D43-E95A-44CE-BF39-AC264176BC74}"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374640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40"/>
            <a:ext cx="6135624"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828800"/>
            <a:ext cx="6135624"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a:extLst>
              <a:ext uri="{FF2B5EF4-FFF2-40B4-BE49-F238E27FC236}">
                <a16:creationId xmlns:a16="http://schemas.microsoft.com/office/drawing/2014/main" id="{D436AA50-FCF9-9A32-68F8-A124C794908D}"/>
              </a:ext>
            </a:extLst>
          </p:cNvPr>
          <p:cNvSpPr>
            <a:spLocks noGrp="1"/>
          </p:cNvSpPr>
          <p:nvPr>
            <p:ph type="pic" sz="quarter" idx="15"/>
          </p:nvPr>
        </p:nvSpPr>
        <p:spPr>
          <a:xfrm>
            <a:off x="7353304" y="0"/>
            <a:ext cx="4838696" cy="6399152"/>
          </a:xfrm>
          <a:custGeom>
            <a:avLst/>
            <a:gdLst>
              <a:gd name="connsiteX0" fmla="*/ 0 w 4838696"/>
              <a:gd name="connsiteY0" fmla="*/ 0 h 6399152"/>
              <a:gd name="connsiteX1" fmla="*/ 4838696 w 4838696"/>
              <a:gd name="connsiteY1" fmla="*/ 0 h 6399152"/>
              <a:gd name="connsiteX2" fmla="*/ 4838696 w 4838696"/>
              <a:gd name="connsiteY2" fmla="*/ 6399152 h 6399152"/>
              <a:gd name="connsiteX3" fmla="*/ 603230 w 4838696"/>
              <a:gd name="connsiteY3" fmla="*/ 6399152 h 6399152"/>
              <a:gd name="connsiteX4" fmla="*/ 0 w 4838696"/>
              <a:gd name="connsiteY4" fmla="*/ 579592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696" h="6399152">
                <a:moveTo>
                  <a:pt x="0" y="0"/>
                </a:moveTo>
                <a:lnTo>
                  <a:pt x="4838696" y="0"/>
                </a:lnTo>
                <a:lnTo>
                  <a:pt x="4838696" y="6399152"/>
                </a:lnTo>
                <a:lnTo>
                  <a:pt x="603230" y="6399152"/>
                </a:lnTo>
                <a:cubicBezTo>
                  <a:pt x="270075" y="6399152"/>
                  <a:pt x="0" y="6129077"/>
                  <a:pt x="0" y="5795922"/>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6F84395D-714C-468A-B505-16E3BDC41D6C}"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6128251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320040"/>
            <a:ext cx="4389120" cy="932688"/>
          </a:xfrm>
        </p:spPr>
        <p:txBody>
          <a:bodyPr anchor="b"/>
          <a:lstStyle/>
          <a:p>
            <a:r>
              <a:rPr lang="en-US"/>
              <a:t>Click to edit Master title style</a:t>
            </a:r>
          </a:p>
        </p:txBody>
      </p:sp>
      <p:sp>
        <p:nvSpPr>
          <p:cNvPr id="11" name="Picture Placeholder 9">
            <a:extLst>
              <a:ext uri="{FF2B5EF4-FFF2-40B4-BE49-F238E27FC236}">
                <a16:creationId xmlns:a16="http://schemas.microsoft.com/office/drawing/2014/main" id="{6B8A8E1B-B99E-8C69-154E-2FAADB07D510}"/>
              </a:ext>
            </a:extLst>
          </p:cNvPr>
          <p:cNvSpPr>
            <a:spLocks noGrp="1"/>
          </p:cNvSpPr>
          <p:nvPr>
            <p:ph type="pic" sz="quarter" idx="15"/>
          </p:nvPr>
        </p:nvSpPr>
        <p:spPr>
          <a:xfrm>
            <a:off x="0" y="0"/>
            <a:ext cx="6591300" cy="6399152"/>
          </a:xfrm>
          <a:custGeom>
            <a:avLst/>
            <a:gdLst>
              <a:gd name="connsiteX0" fmla="*/ 0 w 6591300"/>
              <a:gd name="connsiteY0" fmla="*/ 0 h 6399152"/>
              <a:gd name="connsiteX1" fmla="*/ 6591300 w 6591300"/>
              <a:gd name="connsiteY1" fmla="*/ 0 h 6399152"/>
              <a:gd name="connsiteX2" fmla="*/ 6591300 w 6591300"/>
              <a:gd name="connsiteY2" fmla="*/ 5797156 h 6399152"/>
              <a:gd name="connsiteX3" fmla="*/ 5989304 w 6591300"/>
              <a:gd name="connsiteY3" fmla="*/ 6399152 h 6399152"/>
              <a:gd name="connsiteX4" fmla="*/ 0 w 6591300"/>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1300" h="6399152">
                <a:moveTo>
                  <a:pt x="0" y="0"/>
                </a:moveTo>
                <a:lnTo>
                  <a:pt x="6591300" y="0"/>
                </a:lnTo>
                <a:lnTo>
                  <a:pt x="6591300" y="5797156"/>
                </a:lnTo>
                <a:cubicBezTo>
                  <a:pt x="6591300" y="6129629"/>
                  <a:pt x="6321777" y="6399152"/>
                  <a:pt x="5989304"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1380744"/>
            <a:ext cx="438912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4009D615-5030-44BE-B1E7-FCAF557FFC34}"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9480066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320040"/>
            <a:ext cx="4573413"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6" y="1380744"/>
            <a:ext cx="4573413"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a:extLst>
              <a:ext uri="{FF2B5EF4-FFF2-40B4-BE49-F238E27FC236}">
                <a16:creationId xmlns:a16="http://schemas.microsoft.com/office/drawing/2014/main" id="{2BD82EEA-7278-1A73-C95C-473F75B54048}"/>
              </a:ext>
            </a:extLst>
          </p:cNvPr>
          <p:cNvSpPr>
            <a:spLocks noGrp="1"/>
          </p:cNvSpPr>
          <p:nvPr>
            <p:ph type="pic" sz="quarter" idx="15"/>
          </p:nvPr>
        </p:nvSpPr>
        <p:spPr>
          <a:xfrm>
            <a:off x="5737593" y="0"/>
            <a:ext cx="6454407" cy="6399152"/>
          </a:xfrm>
          <a:custGeom>
            <a:avLst/>
            <a:gdLst>
              <a:gd name="connsiteX0" fmla="*/ 0 w 6454407"/>
              <a:gd name="connsiteY0" fmla="*/ 0 h 6399152"/>
              <a:gd name="connsiteX1" fmla="*/ 6454407 w 6454407"/>
              <a:gd name="connsiteY1" fmla="*/ 0 h 6399152"/>
              <a:gd name="connsiteX2" fmla="*/ 6454407 w 6454407"/>
              <a:gd name="connsiteY2" fmla="*/ 6399152 h 6399152"/>
              <a:gd name="connsiteX3" fmla="*/ 601996 w 6454407"/>
              <a:gd name="connsiteY3" fmla="*/ 6399152 h 6399152"/>
              <a:gd name="connsiteX4" fmla="*/ 0 w 6454407"/>
              <a:gd name="connsiteY4" fmla="*/ 5797156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4407" h="6399152">
                <a:moveTo>
                  <a:pt x="0" y="0"/>
                </a:moveTo>
                <a:lnTo>
                  <a:pt x="6454407" y="0"/>
                </a:lnTo>
                <a:lnTo>
                  <a:pt x="6454407" y="6399152"/>
                </a:lnTo>
                <a:lnTo>
                  <a:pt x="601996" y="6399152"/>
                </a:lnTo>
                <a:cubicBezTo>
                  <a:pt x="269523" y="6399152"/>
                  <a:pt x="0" y="6129629"/>
                  <a:pt x="0" y="5797156"/>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65D8DDD-BB5E-4F5B-81F2-5E5F98B403C0}"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4691324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11155680" cy="970463"/>
          </a:xfrm>
        </p:spPr>
        <p:txBody>
          <a:bodyPr anchor="ctr"/>
          <a:lstStyle/>
          <a:p>
            <a:r>
              <a:rPr lang="en-US"/>
              <a:t>Click to edit Master title style</a:t>
            </a:r>
          </a:p>
        </p:txBody>
      </p:sp>
      <p:sp>
        <p:nvSpPr>
          <p:cNvPr id="9" name="Picture Placeholder 8">
            <a:extLst>
              <a:ext uri="{FF2B5EF4-FFF2-40B4-BE49-F238E27FC236}">
                <a16:creationId xmlns:a16="http://schemas.microsoft.com/office/drawing/2014/main" id="{19C22D85-D675-737B-9F54-B9D7FC819199}"/>
              </a:ext>
            </a:extLst>
          </p:cNvPr>
          <p:cNvSpPr>
            <a:spLocks noGrp="1"/>
          </p:cNvSpPr>
          <p:nvPr>
            <p:ph type="pic" sz="quarter" idx="15"/>
          </p:nvPr>
        </p:nvSpPr>
        <p:spPr>
          <a:xfrm>
            <a:off x="0" y="1828800"/>
            <a:ext cx="6707699" cy="5029200"/>
          </a:xfrm>
          <a:custGeom>
            <a:avLst/>
            <a:gdLst>
              <a:gd name="connsiteX0" fmla="*/ 0 w 6707699"/>
              <a:gd name="connsiteY0" fmla="*/ 0 h 5029200"/>
              <a:gd name="connsiteX1" fmla="*/ 6129259 w 6707699"/>
              <a:gd name="connsiteY1" fmla="*/ 0 h 5029200"/>
              <a:gd name="connsiteX2" fmla="*/ 6707699 w 6707699"/>
              <a:gd name="connsiteY2" fmla="*/ 578440 h 5029200"/>
              <a:gd name="connsiteX3" fmla="*/ 6707699 w 6707699"/>
              <a:gd name="connsiteY3" fmla="*/ 5029200 h 5029200"/>
              <a:gd name="connsiteX4" fmla="*/ 0 w 6707699"/>
              <a:gd name="connsiteY4" fmla="*/ 5029200 h 5029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7699" h="5029200">
                <a:moveTo>
                  <a:pt x="0" y="0"/>
                </a:moveTo>
                <a:lnTo>
                  <a:pt x="6129259" y="0"/>
                </a:lnTo>
                <a:cubicBezTo>
                  <a:pt x="6448723" y="0"/>
                  <a:pt x="6707699" y="258976"/>
                  <a:pt x="6707699" y="578440"/>
                </a:cubicBezTo>
                <a:lnTo>
                  <a:pt x="6707699" y="5029200"/>
                </a:lnTo>
                <a:lnTo>
                  <a:pt x="0" y="5029200"/>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389302" y="1828800"/>
            <a:ext cx="4196146" cy="45037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389302" y="6492240"/>
            <a:ext cx="1280160" cy="338328"/>
          </a:xfrm>
        </p:spPr>
        <p:txBody>
          <a:bodyPr/>
          <a:lstStyle/>
          <a:p>
            <a:fld id="{083588C5-4E32-4E6E-80AB-32A6125C957F}"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669462" y="6492240"/>
            <a:ext cx="2888554" cy="338328"/>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289686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431172" y="553616"/>
            <a:ext cx="7914087" cy="4008859"/>
          </a:xfrm>
        </p:spPr>
        <p:txBody>
          <a:bodyPr anchor="t">
            <a:normAutofit/>
          </a:bodyPr>
          <a:lstStyle>
            <a:lvl1pPr>
              <a:defRPr sz="6000" cap="all" baseline="0"/>
            </a:lvl1pPr>
          </a:lstStyle>
          <a:p>
            <a:r>
              <a:rPr lang="en-US"/>
              <a:t>Click to edit Master title style</a:t>
            </a:r>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431172" y="5088156"/>
            <a:ext cx="7914087" cy="1166648"/>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a:xfrm>
            <a:off x="431172" y="6490524"/>
            <a:ext cx="2841959" cy="336141"/>
          </a:xfrm>
        </p:spPr>
        <p:txBody>
          <a:bodyPr/>
          <a:lstStyle/>
          <a:p>
            <a:fld id="{91AF1D09-6B76-4716-AD3D-9F53166D3BF5}" type="datetime1">
              <a:rPr lang="en-US" smtClean="0"/>
              <a:t>11/15/2025</a:t>
            </a:fld>
            <a:endParaRPr lang="en-US" dirty="0"/>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a:xfrm>
            <a:off x="8893370" y="6490524"/>
            <a:ext cx="2662834" cy="336141"/>
          </a:xfrm>
        </p:spPr>
        <p:txBody>
          <a:bodyPr/>
          <a:lstStyle/>
          <a:p>
            <a:r>
              <a:rPr lang="en-US" dirty="0"/>
              <a:t>Sample Footer Text</a:t>
            </a:r>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84C450F2-3BB4-4AE4-8A35-A9D7AEA4C850}" type="slidenum">
              <a:rPr lang="en-US" smtClean="0"/>
              <a:t>‹#›</a:t>
            </a:fld>
            <a:endParaRPr lang="en-US" dirty="0"/>
          </a:p>
        </p:txBody>
      </p:sp>
    </p:spTree>
    <p:extLst>
      <p:ext uri="{BB962C8B-B14F-4D97-AF65-F5344CB8AC3E}">
        <p14:creationId xmlns:p14="http://schemas.microsoft.com/office/powerpoint/2010/main" val="386731983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820076" y="320040"/>
            <a:ext cx="6766560" cy="932688"/>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1B32E518-8213-A79A-7E36-BA4D782F8ED4}"/>
              </a:ext>
            </a:extLst>
          </p:cNvPr>
          <p:cNvSpPr>
            <a:spLocks noGrp="1"/>
          </p:cNvSpPr>
          <p:nvPr>
            <p:ph type="pic" sz="quarter" idx="15"/>
          </p:nvPr>
        </p:nvSpPr>
        <p:spPr>
          <a:xfrm>
            <a:off x="0" y="0"/>
            <a:ext cx="4147926" cy="6399152"/>
          </a:xfrm>
          <a:custGeom>
            <a:avLst/>
            <a:gdLst>
              <a:gd name="connsiteX0" fmla="*/ 0 w 4147926"/>
              <a:gd name="connsiteY0" fmla="*/ 0 h 6399152"/>
              <a:gd name="connsiteX1" fmla="*/ 4147926 w 4147926"/>
              <a:gd name="connsiteY1" fmla="*/ 0 h 6399152"/>
              <a:gd name="connsiteX2" fmla="*/ 4147926 w 4147926"/>
              <a:gd name="connsiteY2" fmla="*/ 5795922 h 6399152"/>
              <a:gd name="connsiteX3" fmla="*/ 3544696 w 4147926"/>
              <a:gd name="connsiteY3" fmla="*/ 6399152 h 6399152"/>
              <a:gd name="connsiteX4" fmla="*/ 0 w 4147926"/>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7926" h="6399152">
                <a:moveTo>
                  <a:pt x="0" y="0"/>
                </a:moveTo>
                <a:lnTo>
                  <a:pt x="4147926" y="0"/>
                </a:lnTo>
                <a:lnTo>
                  <a:pt x="4147926" y="5795922"/>
                </a:lnTo>
                <a:cubicBezTo>
                  <a:pt x="4147926" y="6129077"/>
                  <a:pt x="3877851" y="6399152"/>
                  <a:pt x="3544696"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820076" y="1380744"/>
            <a:ext cx="676656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B337EAFE-6A88-4B1F-9ABC-CA3CFB830DD6}"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94889337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320040"/>
            <a:ext cx="6858000"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3">
            <a:extLst>
              <a:ext uri="{FF2B5EF4-FFF2-40B4-BE49-F238E27FC236}">
                <a16:creationId xmlns:a16="http://schemas.microsoft.com/office/drawing/2014/main" id="{22444857-0BC3-ACAE-DBB1-5D530AA35ED8}"/>
              </a:ext>
            </a:extLst>
          </p:cNvPr>
          <p:cNvSpPr>
            <a:spLocks noGrp="1"/>
          </p:cNvSpPr>
          <p:nvPr>
            <p:ph type="pic" sz="quarter" idx="15"/>
          </p:nvPr>
        </p:nvSpPr>
        <p:spPr>
          <a:xfrm>
            <a:off x="8046768" y="0"/>
            <a:ext cx="4145232" cy="6399152"/>
          </a:xfrm>
          <a:custGeom>
            <a:avLst/>
            <a:gdLst>
              <a:gd name="connsiteX0" fmla="*/ 0 w 4145232"/>
              <a:gd name="connsiteY0" fmla="*/ 0 h 6399152"/>
              <a:gd name="connsiteX1" fmla="*/ 4145232 w 4145232"/>
              <a:gd name="connsiteY1" fmla="*/ 0 h 6399152"/>
              <a:gd name="connsiteX2" fmla="*/ 4145232 w 4145232"/>
              <a:gd name="connsiteY2" fmla="*/ 6399152 h 6399152"/>
              <a:gd name="connsiteX3" fmla="*/ 603230 w 4145232"/>
              <a:gd name="connsiteY3" fmla="*/ 6399152 h 6399152"/>
              <a:gd name="connsiteX4" fmla="*/ 0 w 4145232"/>
              <a:gd name="connsiteY4" fmla="*/ 579592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5232" h="6399152">
                <a:moveTo>
                  <a:pt x="0" y="0"/>
                </a:moveTo>
                <a:lnTo>
                  <a:pt x="4145232" y="0"/>
                </a:lnTo>
                <a:lnTo>
                  <a:pt x="4145232" y="6399152"/>
                </a:lnTo>
                <a:lnTo>
                  <a:pt x="603230" y="6399152"/>
                </a:lnTo>
                <a:cubicBezTo>
                  <a:pt x="270075" y="6399152"/>
                  <a:pt x="0" y="6129077"/>
                  <a:pt x="0" y="5795922"/>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EF70683-5F2F-44F3-8B59-45258C4FD45A}"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00619063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39"/>
            <a:ext cx="4855464" cy="1453896"/>
          </a:xfrm>
        </p:spPr>
        <p:txBody>
          <a:bodyPr anchor="t"/>
          <a:lstStyle/>
          <a:p>
            <a:r>
              <a:rPr lang="en-US"/>
              <a:t>Click to edit Master title style</a:t>
            </a:r>
          </a:p>
        </p:txBody>
      </p:sp>
      <p:sp>
        <p:nvSpPr>
          <p:cNvPr id="11" name="Picture Placeholder 8">
            <a:extLst>
              <a:ext uri="{FF2B5EF4-FFF2-40B4-BE49-F238E27FC236}">
                <a16:creationId xmlns:a16="http://schemas.microsoft.com/office/drawing/2014/main" id="{C202BC3A-8633-9F03-1586-99447DA1CFF3}"/>
              </a:ext>
            </a:extLst>
          </p:cNvPr>
          <p:cNvSpPr>
            <a:spLocks noGrp="1"/>
          </p:cNvSpPr>
          <p:nvPr>
            <p:ph type="pic" sz="quarter" idx="15"/>
          </p:nvPr>
        </p:nvSpPr>
        <p:spPr>
          <a:xfrm>
            <a:off x="0" y="2293496"/>
            <a:ext cx="5285232" cy="4564504"/>
          </a:xfrm>
          <a:custGeom>
            <a:avLst/>
            <a:gdLst>
              <a:gd name="connsiteX0" fmla="*/ 0 w 5285232"/>
              <a:gd name="connsiteY0" fmla="*/ 0 h 4564504"/>
              <a:gd name="connsiteX1" fmla="*/ 4706792 w 5285232"/>
              <a:gd name="connsiteY1" fmla="*/ 0 h 4564504"/>
              <a:gd name="connsiteX2" fmla="*/ 5285232 w 5285232"/>
              <a:gd name="connsiteY2" fmla="*/ 578440 h 4564504"/>
              <a:gd name="connsiteX3" fmla="*/ 5285232 w 5285232"/>
              <a:gd name="connsiteY3" fmla="*/ 4564504 h 4564504"/>
              <a:gd name="connsiteX4" fmla="*/ 0 w 5285232"/>
              <a:gd name="connsiteY4" fmla="*/ 4564504 h 4564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5232" h="4564504">
                <a:moveTo>
                  <a:pt x="0" y="0"/>
                </a:moveTo>
                <a:lnTo>
                  <a:pt x="4706792" y="0"/>
                </a:lnTo>
                <a:cubicBezTo>
                  <a:pt x="5026256" y="0"/>
                  <a:pt x="5285232" y="258976"/>
                  <a:pt x="5285232" y="578440"/>
                </a:cubicBezTo>
                <a:lnTo>
                  <a:pt x="5285232" y="4564504"/>
                </a:lnTo>
                <a:lnTo>
                  <a:pt x="0" y="4564504"/>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6096000" y="6492240"/>
            <a:ext cx="2651760" cy="338328"/>
          </a:xfrm>
        </p:spPr>
        <p:txBody>
          <a:bodyPr/>
          <a:lstStyle/>
          <a:p>
            <a:fld id="{813EDC87-0EBE-4D2E-8804-E5F0EDA0B797}"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82868838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50218"/>
            <a:ext cx="3827439" cy="1453896"/>
          </a:xfrm>
        </p:spPr>
        <p:txBody>
          <a:bodyPr anchor="t">
            <a:normAutofit/>
          </a:bodyPr>
          <a:lstStyle>
            <a:lvl1pPr>
              <a:defRPr sz="3200"/>
            </a:lvl1pPr>
          </a:lstStyle>
          <a:p>
            <a:r>
              <a:rPr lang="en-US"/>
              <a:t>Click to edit Master title style</a:t>
            </a:r>
          </a:p>
        </p:txBody>
      </p:sp>
      <p:sp>
        <p:nvSpPr>
          <p:cNvPr id="10" name="Picture Placeholder 8">
            <a:extLst>
              <a:ext uri="{FF2B5EF4-FFF2-40B4-BE49-F238E27FC236}">
                <a16:creationId xmlns:a16="http://schemas.microsoft.com/office/drawing/2014/main" id="{E211327B-3880-6494-1C8F-EEE1BF913B81}"/>
              </a:ext>
            </a:extLst>
          </p:cNvPr>
          <p:cNvSpPr>
            <a:spLocks noGrp="1"/>
          </p:cNvSpPr>
          <p:nvPr>
            <p:ph type="pic" sz="quarter" idx="15"/>
          </p:nvPr>
        </p:nvSpPr>
        <p:spPr>
          <a:xfrm>
            <a:off x="0" y="2293494"/>
            <a:ext cx="4176819" cy="4564506"/>
          </a:xfrm>
          <a:custGeom>
            <a:avLst/>
            <a:gdLst>
              <a:gd name="connsiteX0" fmla="*/ 0 w 4176819"/>
              <a:gd name="connsiteY0" fmla="*/ 0 h 4564506"/>
              <a:gd name="connsiteX1" fmla="*/ 3598379 w 4176819"/>
              <a:gd name="connsiteY1" fmla="*/ 0 h 4564506"/>
              <a:gd name="connsiteX2" fmla="*/ 4176819 w 4176819"/>
              <a:gd name="connsiteY2" fmla="*/ 578440 h 4564506"/>
              <a:gd name="connsiteX3" fmla="*/ 4176819 w 4176819"/>
              <a:gd name="connsiteY3" fmla="*/ 4564506 h 4564506"/>
              <a:gd name="connsiteX4" fmla="*/ 0 w 4176819"/>
              <a:gd name="connsiteY4" fmla="*/ 4564506 h 4564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6819" h="4564506">
                <a:moveTo>
                  <a:pt x="0" y="0"/>
                </a:moveTo>
                <a:lnTo>
                  <a:pt x="3598379" y="0"/>
                </a:lnTo>
                <a:cubicBezTo>
                  <a:pt x="3917843" y="0"/>
                  <a:pt x="4176819" y="258976"/>
                  <a:pt x="4176819" y="578440"/>
                </a:cubicBezTo>
                <a:lnTo>
                  <a:pt x="4176819" y="4564506"/>
                </a:lnTo>
                <a:lnTo>
                  <a:pt x="0" y="456450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120787" y="549275"/>
            <a:ext cx="6561138" cy="5788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5115073" y="6492240"/>
            <a:ext cx="2843784" cy="338328"/>
          </a:xfrm>
        </p:spPr>
        <p:txBody>
          <a:bodyPr/>
          <a:lstStyle/>
          <a:p>
            <a:fld id="{51CF56A9-FD41-47F4-80A0-DA74EEEC2541}"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196775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ig Numb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603504"/>
            <a:ext cx="11201400" cy="4206240"/>
          </a:xfrm>
        </p:spPr>
        <p:txBody>
          <a:bodyPr>
            <a:normAutofit/>
          </a:bodyPr>
          <a:lstStyle>
            <a:lvl1pPr algn="ctr">
              <a:defRPr sz="27800"/>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A4CBD270-9BF1-4C68-A7FA-BA016D8BB959}" type="datetime1">
              <a:rPr lang="en-US" smtClean="0"/>
              <a:t>11/15/2025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1389888" y="4809744"/>
            <a:ext cx="9345168" cy="1225296"/>
          </a:xfrm>
        </p:spPr>
        <p:txBody>
          <a:bodyPr>
            <a:normAutofit/>
          </a:bodyPr>
          <a:lstStyle>
            <a:lvl1pPr marL="0" indent="0" algn="ctr">
              <a:buNone/>
              <a:defRPr sz="2800" cap="all" baseline="0"/>
            </a:lvl1pPr>
            <a:lvl2pPr marL="228600" indent="0" algn="ctr">
              <a:buNone/>
              <a:defRPr sz="2400" cap="all" baseline="0"/>
            </a:lvl2pPr>
            <a:lvl3pPr marL="457200" indent="0" algn="ctr">
              <a:buNone/>
              <a:defRPr sz="2000" cap="all" baseline="0"/>
            </a:lvl3pPr>
            <a:lvl4pPr marL="685800" indent="0" algn="ctr">
              <a:buNone/>
              <a:defRPr sz="1800" cap="all" baseline="0"/>
            </a:lvl4pPr>
            <a:lvl5pPr marL="914400" indent="0" algn="ctr">
              <a:buNone/>
              <a:defRPr sz="1600" cap="all" baseline="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33442666"/>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ig Number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539496" y="420624"/>
            <a:ext cx="11100816" cy="4334256"/>
          </a:xfrm>
        </p:spPr>
        <p:txBody>
          <a:bodyPr>
            <a:normAutofit/>
          </a:bodyPr>
          <a:lstStyle>
            <a:lvl1pPr algn="l">
              <a:defRPr sz="27800">
                <a:solidFill>
                  <a:schemeClr val="tx1"/>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lvl1pPr>
              <a:defRPr>
                <a:solidFill>
                  <a:schemeClr val="tx1"/>
                </a:solidFill>
              </a:defRPr>
            </a:lvl1pPr>
          </a:lstStyle>
          <a:p>
            <a:fld id="{E023AFB7-90A6-428C-A019-BBE6272496B8}" type="datetime1">
              <a:rPr lang="en-US" smtClean="0"/>
              <a:t>11/15/2025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hasCustomPrompt="1"/>
          </p:nvPr>
        </p:nvSpPr>
        <p:spPr>
          <a:xfrm>
            <a:off x="621792" y="4873752"/>
            <a:ext cx="8439912" cy="1490472"/>
          </a:xfrm>
        </p:spPr>
        <p:txBody>
          <a:bodyPr>
            <a:normAutofit/>
          </a:bodyPr>
          <a:lstStyle>
            <a:lvl1pPr marL="0" indent="0" algn="l">
              <a:buNone/>
              <a:defRPr sz="2800" cap="all" baseline="0">
                <a:solidFill>
                  <a:schemeClr val="tx1"/>
                </a:solidFill>
              </a:defRPr>
            </a:lvl1pPr>
            <a:lvl2pPr marL="228600" indent="0" algn="l">
              <a:buNone/>
              <a:defRPr sz="2400" cap="all" baseline="0">
                <a:solidFill>
                  <a:schemeClr val="tx1"/>
                </a:solidFill>
              </a:defRPr>
            </a:lvl2pPr>
            <a:lvl3pPr marL="457200" indent="0" algn="l">
              <a:buNone/>
              <a:defRPr sz="2000" cap="all" baseline="0">
                <a:solidFill>
                  <a:schemeClr val="tx1"/>
                </a:solidFill>
              </a:defRPr>
            </a:lvl3pPr>
            <a:lvl4pPr marL="685800" indent="0" algn="l">
              <a:buNone/>
              <a:defRPr sz="1800" cap="all" baseline="0">
                <a:solidFill>
                  <a:schemeClr val="tx1"/>
                </a:solidFill>
              </a:defRPr>
            </a:lvl4pPr>
            <a:lvl5pPr marL="914400" indent="0" algn="l">
              <a:buNone/>
              <a:defRPr sz="1600" cap="all" baseline="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13784695"/>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ig Number 3">
    <p:bg>
      <p:bgRef idx="1001">
        <a:schemeClr val="bg1"/>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3193DB7D-955F-21DF-15DA-4285375617FC}"/>
              </a:ext>
            </a:extLst>
          </p:cNvPr>
          <p:cNvSpPr/>
          <p:nvPr userDrawn="1"/>
        </p:nvSpPr>
        <p:spPr>
          <a:xfrm>
            <a:off x="1" y="4783948"/>
            <a:ext cx="11762231" cy="2074052"/>
          </a:xfrm>
          <a:custGeom>
            <a:avLst/>
            <a:gdLst>
              <a:gd name="connsiteX0" fmla="*/ 0 w 11762231"/>
              <a:gd name="connsiteY0" fmla="*/ 0 h 2074052"/>
              <a:gd name="connsiteX1" fmla="*/ 112775 w 11762231"/>
              <a:gd name="connsiteY1" fmla="*/ 0 h 2074052"/>
              <a:gd name="connsiteX2" fmla="*/ 11102489 w 11762231"/>
              <a:gd name="connsiteY2" fmla="*/ 0 h 2074052"/>
              <a:gd name="connsiteX3" fmla="*/ 11437005 w 11762231"/>
              <a:gd name="connsiteY3" fmla="*/ 0 h 2074052"/>
              <a:gd name="connsiteX4" fmla="*/ 11762231 w 11762231"/>
              <a:gd name="connsiteY4" fmla="*/ 325226 h 2074052"/>
              <a:gd name="connsiteX5" fmla="*/ 11762231 w 11762231"/>
              <a:gd name="connsiteY5" fmla="*/ 2074052 h 2074052"/>
              <a:gd name="connsiteX6" fmla="*/ 11427715 w 11762231"/>
              <a:gd name="connsiteY6" fmla="*/ 2074052 h 2074052"/>
              <a:gd name="connsiteX7" fmla="*/ 112775 w 11762231"/>
              <a:gd name="connsiteY7" fmla="*/ 2074052 h 2074052"/>
              <a:gd name="connsiteX8" fmla="*/ 0 w 11762231"/>
              <a:gd name="connsiteY8" fmla="*/ 2074052 h 20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62231" h="2074052">
                <a:moveTo>
                  <a:pt x="0" y="0"/>
                </a:moveTo>
                <a:lnTo>
                  <a:pt x="112775" y="0"/>
                </a:lnTo>
                <a:lnTo>
                  <a:pt x="11102489" y="0"/>
                </a:lnTo>
                <a:lnTo>
                  <a:pt x="11437005" y="0"/>
                </a:lnTo>
                <a:cubicBezTo>
                  <a:pt x="11616622" y="0"/>
                  <a:pt x="11762231" y="145609"/>
                  <a:pt x="11762231" y="325226"/>
                </a:cubicBezTo>
                <a:lnTo>
                  <a:pt x="11762231" y="2074052"/>
                </a:lnTo>
                <a:lnTo>
                  <a:pt x="11427715" y="2074052"/>
                </a:lnTo>
                <a:lnTo>
                  <a:pt x="112775" y="2074052"/>
                </a:lnTo>
                <a:lnTo>
                  <a:pt x="0" y="2074052"/>
                </a:lnTo>
                <a:close/>
              </a:path>
            </a:pathLst>
          </a:cu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539496" y="420624"/>
            <a:ext cx="11100816" cy="4334256"/>
          </a:xfrm>
        </p:spPr>
        <p:txBody>
          <a:bodyPr>
            <a:normAutofit/>
          </a:bodyPr>
          <a:lstStyle>
            <a:lvl1pPr algn="l">
              <a:defRPr sz="27800">
                <a:solidFill>
                  <a:schemeClr val="tx1"/>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lvl1pPr>
              <a:defRPr>
                <a:solidFill>
                  <a:schemeClr val="tx1"/>
                </a:solidFill>
              </a:defRPr>
            </a:lvl1pPr>
          </a:lstStyle>
          <a:p>
            <a:fld id="{09E47A9E-7C3C-4663-841E-C89520FA85A3}" type="datetime1">
              <a:rPr lang="en-US" smtClean="0"/>
              <a:t>11/15/2025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a:xfrm>
            <a:off x="8430768" y="6492240"/>
            <a:ext cx="2660904" cy="338328"/>
          </a:xfrm>
        </p:spPr>
        <p:txBody>
          <a:bodyPr/>
          <a:lstStyle>
            <a:lvl1pPr>
              <a:defRPr>
                <a:solidFill>
                  <a:schemeClr val="tx1"/>
                </a:solidFill>
              </a:defRPr>
            </a:lvl1p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a:xfrm>
            <a:off x="11183112" y="6492240"/>
            <a:ext cx="457200" cy="338328"/>
          </a:xfrm>
        </p:spPr>
        <p:txBody>
          <a:bodyPr/>
          <a:lstStyle>
            <a:lvl1pPr>
              <a:defRPr>
                <a:solidFill>
                  <a:schemeClr val="tx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hasCustomPrompt="1"/>
          </p:nvPr>
        </p:nvSpPr>
        <p:spPr>
          <a:xfrm>
            <a:off x="621792" y="4873752"/>
            <a:ext cx="8439912" cy="1589420"/>
          </a:xfrm>
        </p:spPr>
        <p:txBody>
          <a:bodyPr anchor="ctr">
            <a:normAutofit/>
          </a:bodyPr>
          <a:lstStyle>
            <a:lvl1pPr marL="0" indent="0" algn="l">
              <a:buNone/>
              <a:defRPr sz="2800" cap="all" baseline="0">
                <a:solidFill>
                  <a:schemeClr val="tx1"/>
                </a:solidFill>
              </a:defRPr>
            </a:lvl1pPr>
            <a:lvl2pPr marL="228600" indent="0" algn="l">
              <a:buNone/>
              <a:defRPr sz="2400" cap="all" baseline="0">
                <a:solidFill>
                  <a:schemeClr val="tx1"/>
                </a:solidFill>
              </a:defRPr>
            </a:lvl2pPr>
            <a:lvl3pPr marL="457200" indent="0" algn="l">
              <a:buNone/>
              <a:defRPr sz="2000" cap="all" baseline="0">
                <a:solidFill>
                  <a:schemeClr val="tx1"/>
                </a:solidFill>
              </a:defRPr>
            </a:lvl3pPr>
            <a:lvl4pPr marL="685800" indent="0" algn="l">
              <a:buNone/>
              <a:defRPr sz="1800" cap="all" baseline="0">
                <a:solidFill>
                  <a:schemeClr val="tx1"/>
                </a:solidFill>
              </a:defRPr>
            </a:lvl4pPr>
            <a:lvl5pPr marL="914400" indent="0" algn="l">
              <a:buNone/>
              <a:defRPr sz="1600" cap="all" baseline="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4695193"/>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tatem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42FED8FD-3F8D-425F-9991-7FB6FCCEC5A2}" type="datetime1">
              <a:rPr lang="en-US" smtClean="0"/>
              <a:t>11/15/2025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630936"/>
            <a:ext cx="8266176" cy="5605272"/>
          </a:xfrm>
        </p:spPr>
        <p:txBody>
          <a:bodyPr anchor="ctr">
            <a:norm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5525406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tatement 2">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860B29AE-EBEF-71CC-AE38-3B2CD14FCA19}"/>
              </a:ext>
            </a:extLst>
          </p:cNvPr>
          <p:cNvSpPr/>
          <p:nvPr userDrawn="1"/>
        </p:nvSpPr>
        <p:spPr>
          <a:xfrm rot="5400000" flipV="1">
            <a:off x="-2566724" y="2566724"/>
            <a:ext cx="6399213" cy="1265765"/>
          </a:xfrm>
          <a:custGeom>
            <a:avLst/>
            <a:gdLst>
              <a:gd name="connsiteX0" fmla="*/ 0 w 6399213"/>
              <a:gd name="connsiteY0" fmla="*/ 0 h 1265765"/>
              <a:gd name="connsiteX1" fmla="*/ 0 w 6399213"/>
              <a:gd name="connsiteY1" fmla="*/ 1265765 h 1265765"/>
              <a:gd name="connsiteX2" fmla="*/ 5982881 w 6399213"/>
              <a:gd name="connsiteY2" fmla="*/ 1265765 h 1265765"/>
              <a:gd name="connsiteX3" fmla="*/ 6399213 w 6399213"/>
              <a:gd name="connsiteY3" fmla="*/ 849433 h 1265765"/>
              <a:gd name="connsiteX4" fmla="*/ 6399213 w 6399213"/>
              <a:gd name="connsiteY4" fmla="*/ 0 h 1265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99213" h="1265765">
                <a:moveTo>
                  <a:pt x="0" y="0"/>
                </a:moveTo>
                <a:lnTo>
                  <a:pt x="0" y="1265765"/>
                </a:lnTo>
                <a:lnTo>
                  <a:pt x="5982881" y="1265765"/>
                </a:lnTo>
                <a:cubicBezTo>
                  <a:pt x="6212815" y="1265765"/>
                  <a:pt x="6399213" y="1079367"/>
                  <a:pt x="6399213" y="849433"/>
                </a:cubicBezTo>
                <a:lnTo>
                  <a:pt x="6399213" y="0"/>
                </a:lnTo>
                <a:close/>
              </a:path>
            </a:pathLst>
          </a:cu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5BD6B3E3-A05B-4311-9C9A-DA8A512CAB97}" type="datetime1">
              <a:rPr lang="en-US" smtClean="0"/>
              <a:t>11/15/2025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1798217" y="630935"/>
            <a:ext cx="8266176" cy="5605272"/>
          </a:xfrm>
        </p:spPr>
        <p:txBody>
          <a:bodyPr anchor="ctr">
            <a:norm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16428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1CEC059F-651D-D540-DF60-D6361D9C716B}"/>
              </a:ext>
            </a:extLst>
          </p:cNvPr>
          <p:cNvSpPr/>
          <p:nvPr userDrawn="1"/>
        </p:nvSpPr>
        <p:spPr>
          <a:xfrm flipV="1">
            <a:off x="1" y="6099048"/>
            <a:ext cx="10487111" cy="758952"/>
          </a:xfrm>
          <a:custGeom>
            <a:avLst/>
            <a:gdLst>
              <a:gd name="connsiteX0" fmla="*/ 0 w 10487111"/>
              <a:gd name="connsiteY0" fmla="*/ 758952 h 758952"/>
              <a:gd name="connsiteX1" fmla="*/ 10070779 w 10487111"/>
              <a:gd name="connsiteY1" fmla="*/ 758952 h 758952"/>
              <a:gd name="connsiteX2" fmla="*/ 10487111 w 10487111"/>
              <a:gd name="connsiteY2" fmla="*/ 342620 h 758952"/>
              <a:gd name="connsiteX3" fmla="*/ 10487111 w 10487111"/>
              <a:gd name="connsiteY3" fmla="*/ 0 h 758952"/>
              <a:gd name="connsiteX4" fmla="*/ 0 w 10487111"/>
              <a:gd name="connsiteY4" fmla="*/ 0 h 7589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7111" h="758952">
                <a:moveTo>
                  <a:pt x="0" y="758952"/>
                </a:moveTo>
                <a:lnTo>
                  <a:pt x="10070779" y="758952"/>
                </a:lnTo>
                <a:cubicBezTo>
                  <a:pt x="10300713" y="758952"/>
                  <a:pt x="10487111" y="572554"/>
                  <a:pt x="10487111" y="342620"/>
                </a:cubicBezTo>
                <a:lnTo>
                  <a:pt x="10487111" y="0"/>
                </a:lnTo>
                <a:lnTo>
                  <a:pt x="0" y="0"/>
                </a:lnTo>
                <a:close/>
              </a:path>
            </a:pathLst>
          </a:cu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FAEFBAE2-1C27-41D0-8DBA-D202F753417F}" type="datetime1">
              <a:rPr lang="en-US" smtClean="0"/>
              <a:t>11/15/2025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7068312" y="6492240"/>
            <a:ext cx="2660904" cy="338328"/>
          </a:xfrm>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a:xfrm>
            <a:off x="9820656" y="6492240"/>
            <a:ext cx="457200" cy="338328"/>
          </a:xfrm>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283464" y="1596767"/>
            <a:ext cx="9537192" cy="4142232"/>
          </a:xfrm>
        </p:spPr>
        <p:txBody>
          <a:bodyPr anchor="b">
            <a:normAutofit/>
          </a:bodyPr>
          <a:lstStyle>
            <a:lvl1pPr marL="0" indent="0">
              <a:lnSpc>
                <a:spcPct val="100000"/>
              </a:lnSpc>
              <a:buNone/>
              <a:defRPr sz="6000" b="1"/>
            </a:lvl1pPr>
            <a:lvl2pPr marL="228600" indent="0">
              <a:lnSpc>
                <a:spcPct val="100000"/>
              </a:lnSpc>
              <a:buNone/>
              <a:defRPr sz="5400" b="1"/>
            </a:lvl2pPr>
            <a:lvl3pPr marL="457200" indent="0">
              <a:lnSpc>
                <a:spcPct val="100000"/>
              </a:lnSpc>
              <a:buNone/>
              <a:defRPr sz="4800" b="1"/>
            </a:lvl3pPr>
            <a:lvl4pPr marL="685800" indent="0">
              <a:lnSpc>
                <a:spcPct val="100000"/>
              </a:lnSpc>
              <a:buNone/>
              <a:defRPr sz="4400" b="1"/>
            </a:lvl4pPr>
            <a:lvl5pPr marL="914400" indent="0">
              <a:lnSpc>
                <a:spcPct val="100000"/>
              </a:lnSpc>
              <a:buNone/>
              <a:defRPr sz="40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212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31172" y="293302"/>
            <a:ext cx="11125032" cy="96510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431172" y="1384847"/>
            <a:ext cx="11125032" cy="49051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E21D4C7-8630-4B98-978C-30388BBD4EE8}"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84C450F2-3BB4-4AE4-8A35-A9D7AEA4C850}" type="slidenum">
              <a:rPr lang="en-US" smtClean="0"/>
              <a:t>‹#›</a:t>
            </a:fld>
            <a:endParaRPr lang="en-US" dirty="0"/>
          </a:p>
        </p:txBody>
      </p:sp>
    </p:spTree>
    <p:extLst>
      <p:ext uri="{BB962C8B-B14F-4D97-AF65-F5344CB8AC3E}">
        <p14:creationId xmlns:p14="http://schemas.microsoft.com/office/powerpoint/2010/main" val="291917247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499616" y="1524002"/>
            <a:ext cx="9198864" cy="2871216"/>
          </a:xfrm>
        </p:spPr>
        <p:txBody>
          <a:bodyPr anchor="ctr">
            <a:normAutofit/>
          </a:bodyPr>
          <a:lstStyle>
            <a:lvl1pPr>
              <a:lnSpc>
                <a:spcPct val="110000"/>
              </a:lnSpc>
              <a:defRPr sz="4000" cap="none" baseline="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6A453612-8941-41EA-ABBA-F717A06C8346}" type="datetime1">
              <a:rPr lang="en-US" smtClean="0"/>
              <a:t>11/15/2025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499616" y="5376672"/>
            <a:ext cx="9198864" cy="466344"/>
          </a:xfrm>
        </p:spPr>
        <p:txBody>
          <a:bodyPr>
            <a:normAutofit/>
          </a:bodyPr>
          <a:lstStyle>
            <a:lvl1pPr marL="0" indent="0">
              <a:buNone/>
              <a:defRPr sz="2200" b="1" cap="all" baseline="0">
                <a:solidFill>
                  <a:schemeClr val="accent1"/>
                </a:solidFill>
              </a:defRPr>
            </a:lvl1pPr>
            <a:lvl2pPr marL="228600" indent="0">
              <a:buNone/>
              <a:defRPr sz="2000" b="1" cap="all" baseline="0">
                <a:solidFill>
                  <a:schemeClr val="accent1"/>
                </a:solidFill>
              </a:defRPr>
            </a:lvl2pPr>
            <a:lvl3pPr marL="457200" indent="0">
              <a:buNone/>
              <a:defRPr sz="1800" b="1" cap="all" baseline="0">
                <a:solidFill>
                  <a:schemeClr val="accent1"/>
                </a:solidFill>
              </a:defRPr>
            </a:lvl3pPr>
            <a:lvl4pPr marL="685800" indent="0">
              <a:buNone/>
              <a:defRPr sz="1600" b="1" cap="all" baseline="0">
                <a:solidFill>
                  <a:schemeClr val="accent1"/>
                </a:solidFill>
              </a:defRPr>
            </a:lvl4pPr>
            <a:lvl5pPr marL="914400" indent="0">
              <a:buNone/>
              <a:defRPr sz="1400" b="1" cap="all" baseline="0">
                <a:solidFill>
                  <a:schemeClr val="accent1"/>
                </a:solidFill>
              </a:defRPr>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7875284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Quote 2">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19D41517-889E-CBB7-FD17-C5FECA783B2A}"/>
              </a:ext>
            </a:extLst>
          </p:cNvPr>
          <p:cNvSpPr/>
          <p:nvPr userDrawn="1"/>
        </p:nvSpPr>
        <p:spPr>
          <a:xfrm flipV="1">
            <a:off x="0" y="823828"/>
            <a:ext cx="11385608" cy="6034172"/>
          </a:xfrm>
          <a:custGeom>
            <a:avLst/>
            <a:gdLst>
              <a:gd name="connsiteX0" fmla="*/ 0 w 11385608"/>
              <a:gd name="connsiteY0" fmla="*/ 6034172 h 6034172"/>
              <a:gd name="connsiteX1" fmla="*/ 10969276 w 11385608"/>
              <a:gd name="connsiteY1" fmla="*/ 6034172 h 6034172"/>
              <a:gd name="connsiteX2" fmla="*/ 11385608 w 11385608"/>
              <a:gd name="connsiteY2" fmla="*/ 5617840 h 6034172"/>
              <a:gd name="connsiteX3" fmla="*/ 11385608 w 11385608"/>
              <a:gd name="connsiteY3" fmla="*/ 0 h 6034172"/>
              <a:gd name="connsiteX4" fmla="*/ 0 w 11385608"/>
              <a:gd name="connsiteY4" fmla="*/ 0 h 6034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85608" h="6034172">
                <a:moveTo>
                  <a:pt x="0" y="6034172"/>
                </a:moveTo>
                <a:lnTo>
                  <a:pt x="10969276" y="6034172"/>
                </a:lnTo>
                <a:cubicBezTo>
                  <a:pt x="11199210" y="6034172"/>
                  <a:pt x="11385608" y="5847774"/>
                  <a:pt x="11385608" y="5617840"/>
                </a:cubicBezTo>
                <a:lnTo>
                  <a:pt x="11385608" y="0"/>
                </a:lnTo>
                <a:lnTo>
                  <a:pt x="0" y="0"/>
                </a:lnTo>
                <a:close/>
              </a:path>
            </a:pathLst>
          </a:cu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429768" y="1783080"/>
            <a:ext cx="8499079" cy="2249424"/>
          </a:xfrm>
        </p:spPr>
        <p:txBody>
          <a:bodyPr anchor="t">
            <a:normAutofit/>
          </a:bodyPr>
          <a:lstStyle>
            <a:lvl1pPr>
              <a:lnSpc>
                <a:spcPct val="100000"/>
              </a:lnSpc>
              <a:defRPr sz="3600" cap="none" baseline="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73D6CD22-E4B3-48A1-94CA-B89DB574ED80}" type="datetime1">
              <a:rPr lang="en-US" smtClean="0"/>
              <a:t>11/15/2025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a:xfrm>
            <a:off x="8669124" y="6492240"/>
            <a:ext cx="2660904" cy="338328"/>
          </a:xfrm>
        </p:spPr>
        <p:txBody>
          <a:bodyPr/>
          <a:lstStyle/>
          <a:p>
            <a:r>
              <a:rPr lang="en-US" dirty="0"/>
              <a:t>Sample Footer Text</a:t>
            </a:r>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a:xfrm>
            <a:off x="11421468" y="6492240"/>
            <a:ext cx="457200" cy="338328"/>
          </a:xfrm>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429768" y="5120640"/>
            <a:ext cx="5431536" cy="1289304"/>
          </a:xfrm>
        </p:spPr>
        <p:txBody>
          <a:bodyPr vert="horz" lIns="91440" tIns="45720" rIns="91440" bIns="45720" rtlCol="0" anchor="ctr">
            <a:normAutofit/>
          </a:bodyPr>
          <a:lstStyle>
            <a:lvl1pPr marL="0" indent="0">
              <a:buNone/>
              <a:defRPr lang="en-US" b="1" cap="all" baseline="0" dirty="0"/>
            </a:lvl1pPr>
            <a:lvl2pPr marL="228600" indent="0">
              <a:buNone/>
              <a:defRPr lang="en-US" b="1" cap="all" baseline="0" dirty="0"/>
            </a:lvl2pPr>
            <a:lvl3pPr marL="457200" indent="0">
              <a:buNone/>
              <a:defRPr lang="en-US" b="1" cap="all" baseline="0" dirty="0"/>
            </a:lvl3pPr>
            <a:lvl4pPr marL="685800" indent="0">
              <a:buNone/>
              <a:defRPr lang="en-US" b="1" cap="all" baseline="0" dirty="0"/>
            </a:lvl4pPr>
            <a:lvl5pPr marL="914400" indent="0">
              <a:buNone/>
              <a:defRPr lang="en-US" b="1" cap="all" baseline="0" dirty="0"/>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153660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429768"/>
            <a:ext cx="10890374" cy="1627632"/>
          </a:xfrm>
        </p:spPr>
        <p:txBody>
          <a:bodyPr anchor="t">
            <a:normAutofit/>
          </a:bodyPr>
          <a:lstStyle>
            <a:lvl1pPr>
              <a:defRPr sz="540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429768" y="3264408"/>
            <a:ext cx="10890374" cy="2834640"/>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7C38B47-093E-417D-A1C3-81EEF797AC69}"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27867814"/>
      </p:ext>
    </p:extLst>
  </p:cSld>
  <p:clrMapOvr>
    <a:overrideClrMapping bg1="lt1" tx1="dk1" bg2="lt2" tx2="dk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27318"/>
            <a:ext cx="8430768" cy="1842020"/>
          </a:xfrm>
        </p:spPr>
        <p:txBody>
          <a:bodyPr anchor="b">
            <a:normAutofit/>
          </a:bodyPr>
          <a:lstStyle>
            <a:lvl1pPr>
              <a:defRPr sz="600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429768" y="3622673"/>
            <a:ext cx="8430768" cy="1828800"/>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A250925D-4314-49E4-A383-289640FEB5E3}" type="datetime1">
              <a:rPr lang="en-US" smtClean="0"/>
              <a:t>11/15/2025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40461193"/>
      </p:ext>
    </p:extLst>
  </p:cSld>
  <p:clrMapOvr>
    <a:overrideClrMapping bg1="lt1" tx1="dk1" bg2="lt2" tx2="dk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294248"/>
            <a:ext cx="11164825" cy="958480"/>
          </a:xfrm>
        </p:spPr>
        <p:txBody>
          <a:bodyPr/>
          <a:lstStyle/>
          <a:p>
            <a:r>
              <a:rPr lang="en-US"/>
              <a:t>Click to edit Master title style</a:t>
            </a:r>
          </a:p>
        </p:txBody>
      </p:sp>
      <p:sp>
        <p:nvSpPr>
          <p:cNvPr id="9" name="Text Placeholder 8">
            <a:extLst>
              <a:ext uri="{FF2B5EF4-FFF2-40B4-BE49-F238E27FC236}">
                <a16:creationId xmlns:a16="http://schemas.microsoft.com/office/drawing/2014/main" id="{778C515B-8D5A-0268-9044-7B2013C87E02}"/>
              </a:ext>
            </a:extLst>
          </p:cNvPr>
          <p:cNvSpPr>
            <a:spLocks noGrp="1"/>
          </p:cNvSpPr>
          <p:nvPr>
            <p:ph type="body" sz="quarter" idx="13"/>
          </p:nvPr>
        </p:nvSpPr>
        <p:spPr>
          <a:xfrm>
            <a:off x="429767" y="2020825"/>
            <a:ext cx="5212208" cy="42847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13C7061A-8ED7-8B72-BD2B-2DF67F8C7A75}"/>
              </a:ext>
            </a:extLst>
          </p:cNvPr>
          <p:cNvSpPr>
            <a:spLocks noGrp="1"/>
          </p:cNvSpPr>
          <p:nvPr>
            <p:ph type="body" sz="quarter" idx="14"/>
          </p:nvPr>
        </p:nvSpPr>
        <p:spPr>
          <a:xfrm>
            <a:off x="6381622" y="2020822"/>
            <a:ext cx="5212208" cy="42847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EE2C59E0-667A-459A-BBD1-70DA72C3C576}"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66804863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429768" y="276166"/>
            <a:ext cx="11164824" cy="976562"/>
          </a:xfrm>
        </p:spPr>
        <p:txBody>
          <a:body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429767"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A211279F-0D05-3637-19CD-29468F4DD2F3}"/>
              </a:ext>
            </a:extLst>
          </p:cNvPr>
          <p:cNvSpPr>
            <a:spLocks noGrp="1"/>
          </p:cNvSpPr>
          <p:nvPr>
            <p:ph type="body" sz="quarter" idx="13"/>
          </p:nvPr>
        </p:nvSpPr>
        <p:spPr>
          <a:xfrm>
            <a:off x="430213" y="2021134"/>
            <a:ext cx="5211762" cy="43431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382512"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F1B170DE-636A-B1A9-2EAB-C426DBFB3E51}"/>
              </a:ext>
            </a:extLst>
          </p:cNvPr>
          <p:cNvSpPr>
            <a:spLocks noGrp="1"/>
          </p:cNvSpPr>
          <p:nvPr>
            <p:ph type="body" sz="quarter" idx="14"/>
          </p:nvPr>
        </p:nvSpPr>
        <p:spPr>
          <a:xfrm>
            <a:off x="6381750" y="2020888"/>
            <a:ext cx="521335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706CC00B-2F01-4379-B0FD-8DA094C16FA4}" type="datetime1">
              <a:rPr lang="en-US" smtClean="0"/>
              <a:t>11/15/2025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65945145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429768" y="557784"/>
            <a:ext cx="3713996" cy="2212313"/>
          </a:xfrm>
        </p:spPr>
        <p:txBody>
          <a:bodyPr anchor="t">
            <a:normAutofit/>
          </a:bodyPr>
          <a:lstStyle>
            <a:lvl1pPr>
              <a:defRPr sz="32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429767" y="2826137"/>
            <a:ext cx="3310128"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3" name="Picture Placeholder 8">
            <a:extLst>
              <a:ext uri="{FF2B5EF4-FFF2-40B4-BE49-F238E27FC236}">
                <a16:creationId xmlns:a16="http://schemas.microsoft.com/office/drawing/2014/main" id="{FA23F0E6-EDAF-3A7F-5EC8-F911E9AE48EF}"/>
              </a:ext>
            </a:extLst>
          </p:cNvPr>
          <p:cNvSpPr>
            <a:spLocks noGrp="1"/>
          </p:cNvSpPr>
          <p:nvPr>
            <p:ph type="pic" sz="quarter" idx="13"/>
          </p:nvPr>
        </p:nvSpPr>
        <p:spPr>
          <a:xfrm>
            <a:off x="4502843" y="0"/>
            <a:ext cx="7689157" cy="6399152"/>
          </a:xfrm>
          <a:custGeom>
            <a:avLst/>
            <a:gdLst>
              <a:gd name="connsiteX0" fmla="*/ 0 w 7689157"/>
              <a:gd name="connsiteY0" fmla="*/ 0 h 6399152"/>
              <a:gd name="connsiteX1" fmla="*/ 7689157 w 7689157"/>
              <a:gd name="connsiteY1" fmla="*/ 0 h 6399152"/>
              <a:gd name="connsiteX2" fmla="*/ 7689157 w 7689157"/>
              <a:gd name="connsiteY2" fmla="*/ 6399152 h 6399152"/>
              <a:gd name="connsiteX3" fmla="*/ 578440 w 7689157"/>
              <a:gd name="connsiteY3" fmla="*/ 6399152 h 6399152"/>
              <a:gd name="connsiteX4" fmla="*/ 0 w 7689157"/>
              <a:gd name="connsiteY4" fmla="*/ 582071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9157" h="6399152">
                <a:moveTo>
                  <a:pt x="0" y="0"/>
                </a:moveTo>
                <a:lnTo>
                  <a:pt x="7689157" y="0"/>
                </a:lnTo>
                <a:lnTo>
                  <a:pt x="7689157" y="6399152"/>
                </a:lnTo>
                <a:lnTo>
                  <a:pt x="578440" y="6399152"/>
                </a:lnTo>
                <a:cubicBezTo>
                  <a:pt x="258976" y="6399152"/>
                  <a:pt x="0" y="6140176"/>
                  <a:pt x="0" y="5820712"/>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5019F103-9E7C-4D5A-827C-0D2D66EE1CD2}" type="datetime1">
              <a:rPr lang="en-US" smtClean="0"/>
              <a:t>11/15/2025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7834570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A7C26-2FAF-722F-4B23-3AE2CF41DF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FI"/>
          </a:p>
        </p:txBody>
      </p:sp>
      <p:sp>
        <p:nvSpPr>
          <p:cNvPr id="3" name="Subtitle 2">
            <a:extLst>
              <a:ext uri="{FF2B5EF4-FFF2-40B4-BE49-F238E27FC236}">
                <a16:creationId xmlns:a16="http://schemas.microsoft.com/office/drawing/2014/main" id="{F737D0BE-0436-D8D7-12A0-0D42917C98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FI"/>
          </a:p>
        </p:txBody>
      </p:sp>
      <p:sp>
        <p:nvSpPr>
          <p:cNvPr id="4" name="Date Placeholder 3">
            <a:extLst>
              <a:ext uri="{FF2B5EF4-FFF2-40B4-BE49-F238E27FC236}">
                <a16:creationId xmlns:a16="http://schemas.microsoft.com/office/drawing/2014/main" id="{30BC0341-334C-F546-5974-5506319128AC}"/>
              </a:ext>
            </a:extLst>
          </p:cNvPr>
          <p:cNvSpPr>
            <a:spLocks noGrp="1"/>
          </p:cNvSpPr>
          <p:nvPr>
            <p:ph type="dt" sz="half" idx="10"/>
          </p:nvPr>
        </p:nvSpPr>
        <p:spPr/>
        <p:txBody>
          <a:bodyPr/>
          <a:lstStyle/>
          <a:p>
            <a:fld id="{B04EF954-66B1-4168-AF40-97F3DAF43FC4}" type="datetime1">
              <a:rPr lang="en-US" smtClean="0"/>
              <a:t>11/15/2025</a:t>
            </a:fld>
            <a:endParaRPr lang="en-US" dirty="0"/>
          </a:p>
        </p:txBody>
      </p:sp>
      <p:sp>
        <p:nvSpPr>
          <p:cNvPr id="5" name="Footer Placeholder 4">
            <a:extLst>
              <a:ext uri="{FF2B5EF4-FFF2-40B4-BE49-F238E27FC236}">
                <a16:creationId xmlns:a16="http://schemas.microsoft.com/office/drawing/2014/main" id="{709A3883-310C-C378-D9BF-6B8990D2F5A1}"/>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74CE3DE8-D9A8-CE7A-35E9-FB261EF1F85F}"/>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495640385"/>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A56D7-6004-E5E6-6806-2F6090DF68E0}"/>
              </a:ext>
            </a:extLst>
          </p:cNvPr>
          <p:cNvSpPr>
            <a:spLocks noGrp="1"/>
          </p:cNvSpPr>
          <p:nvPr>
            <p:ph type="title"/>
          </p:nvPr>
        </p:nvSpPr>
        <p:spPr/>
        <p:txBody>
          <a:bodyPr/>
          <a:lstStyle/>
          <a:p>
            <a:r>
              <a:rPr lang="en-US"/>
              <a:t>Click to edit Master title style</a:t>
            </a:r>
            <a:endParaRPr lang="en-FI"/>
          </a:p>
        </p:txBody>
      </p:sp>
      <p:sp>
        <p:nvSpPr>
          <p:cNvPr id="3" name="Content Placeholder 2">
            <a:extLst>
              <a:ext uri="{FF2B5EF4-FFF2-40B4-BE49-F238E27FC236}">
                <a16:creationId xmlns:a16="http://schemas.microsoft.com/office/drawing/2014/main" id="{08E899C5-0E6A-4DFA-F8EE-C942C401DE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537263D6-C63A-1424-1C1A-1E0E04774689}"/>
              </a:ext>
            </a:extLst>
          </p:cNvPr>
          <p:cNvSpPr>
            <a:spLocks noGrp="1"/>
          </p:cNvSpPr>
          <p:nvPr>
            <p:ph type="dt" sz="half" idx="10"/>
          </p:nvPr>
        </p:nvSpPr>
        <p:spPr/>
        <p:txBody>
          <a:bodyPr/>
          <a:lstStyle/>
          <a:p>
            <a:fld id="{FE21D4C7-8630-4B98-978C-30388BBD4EE8}" type="datetime1">
              <a:rPr lang="en-US" smtClean="0"/>
              <a:t>11/15/2025</a:t>
            </a:fld>
            <a:endParaRPr lang="en-US" dirty="0"/>
          </a:p>
        </p:txBody>
      </p:sp>
      <p:sp>
        <p:nvSpPr>
          <p:cNvPr id="5" name="Footer Placeholder 4">
            <a:extLst>
              <a:ext uri="{FF2B5EF4-FFF2-40B4-BE49-F238E27FC236}">
                <a16:creationId xmlns:a16="http://schemas.microsoft.com/office/drawing/2014/main" id="{85435937-48E5-606A-740F-F72CB31CC985}"/>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72C06230-BA90-8DBA-9E6C-9EFDDA62FA13}"/>
              </a:ext>
            </a:extLst>
          </p:cNvPr>
          <p:cNvSpPr>
            <a:spLocks noGrp="1"/>
          </p:cNvSpPr>
          <p:nvPr>
            <p:ph type="sldNum" sz="quarter" idx="12"/>
          </p:nvPr>
        </p:nvSpPr>
        <p:spPr/>
        <p:txBody>
          <a:bodyPr/>
          <a:lstStyle/>
          <a:p>
            <a:fld id="{84C450F2-3BB4-4AE4-8A35-A9D7AEA4C850}" type="slidenum">
              <a:rPr lang="en-US" smtClean="0"/>
              <a:t>‹#›</a:t>
            </a:fld>
            <a:endParaRPr lang="en-US" dirty="0"/>
          </a:p>
        </p:txBody>
      </p:sp>
    </p:spTree>
    <p:extLst>
      <p:ext uri="{BB962C8B-B14F-4D97-AF65-F5344CB8AC3E}">
        <p14:creationId xmlns:p14="http://schemas.microsoft.com/office/powerpoint/2010/main" val="87170450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12C9E-164F-19DC-F0B5-D20716D2A0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FI"/>
          </a:p>
        </p:txBody>
      </p:sp>
      <p:sp>
        <p:nvSpPr>
          <p:cNvPr id="3" name="Text Placeholder 2">
            <a:extLst>
              <a:ext uri="{FF2B5EF4-FFF2-40B4-BE49-F238E27FC236}">
                <a16:creationId xmlns:a16="http://schemas.microsoft.com/office/drawing/2014/main" id="{6C6B91A8-AD2C-9BEF-37EB-8C61A8699A4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17E65D-8A74-BE57-2E0F-494198E00753}"/>
              </a:ext>
            </a:extLst>
          </p:cNvPr>
          <p:cNvSpPr>
            <a:spLocks noGrp="1"/>
          </p:cNvSpPr>
          <p:nvPr>
            <p:ph type="dt" sz="half" idx="10"/>
          </p:nvPr>
        </p:nvSpPr>
        <p:spPr/>
        <p:txBody>
          <a:bodyPr/>
          <a:lstStyle/>
          <a:p>
            <a:fld id="{26233410-150A-4A72-BF63-6D3ACBC30148}" type="datetime1">
              <a:rPr lang="en-US" smtClean="0"/>
              <a:t>11/15/2025</a:t>
            </a:fld>
            <a:endParaRPr lang="en-US" dirty="0"/>
          </a:p>
        </p:txBody>
      </p:sp>
      <p:sp>
        <p:nvSpPr>
          <p:cNvPr id="5" name="Footer Placeholder 4">
            <a:extLst>
              <a:ext uri="{FF2B5EF4-FFF2-40B4-BE49-F238E27FC236}">
                <a16:creationId xmlns:a16="http://schemas.microsoft.com/office/drawing/2014/main" id="{78204861-859B-60C0-009A-751A86FE96CD}"/>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EB935CF6-D426-4E38-9B28-BC1EE180812C}"/>
              </a:ext>
            </a:extLst>
          </p:cNvPr>
          <p:cNvSpPr>
            <a:spLocks noGrp="1"/>
          </p:cNvSpPr>
          <p:nvPr>
            <p:ph type="sldNum" sz="quarter" idx="12"/>
          </p:nvPr>
        </p:nvSpPr>
        <p:spPr/>
        <p:txBody>
          <a:bodyPr/>
          <a:lstStyle/>
          <a:p>
            <a:fld id="{84C450F2-3BB4-4AE4-8A35-A9D7AEA4C850}" type="slidenum">
              <a:rPr lang="en-US" smtClean="0"/>
              <a:t>‹#›</a:t>
            </a:fld>
            <a:endParaRPr lang="en-US" dirty="0"/>
          </a:p>
        </p:txBody>
      </p:sp>
    </p:spTree>
    <p:extLst>
      <p:ext uri="{BB962C8B-B14F-4D97-AF65-F5344CB8AC3E}">
        <p14:creationId xmlns:p14="http://schemas.microsoft.com/office/powerpoint/2010/main" val="2314308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1">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5276088"/>
            <a:ext cx="11347704" cy="786384"/>
          </a:xfrm>
        </p:spPr>
        <p:txBody>
          <a:bodyPr anchor="b">
            <a:normAutofit/>
          </a:bodyPr>
          <a:lstStyle>
            <a:lvl1pPr algn="l">
              <a:defRPr sz="440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980176"/>
            <a:ext cx="11347704" cy="530352"/>
          </a:xfrm>
        </p:spPr>
        <p:txBody>
          <a:bodyPr anchor="ctr">
            <a:normAutofit/>
          </a:bodyPr>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9" name="Picture Placeholder 8">
            <a:extLst>
              <a:ext uri="{FF2B5EF4-FFF2-40B4-BE49-F238E27FC236}">
                <a16:creationId xmlns:a16="http://schemas.microsoft.com/office/drawing/2014/main" id="{A9E06FED-92D3-C4D6-28D7-600D842F7AC3}"/>
              </a:ext>
            </a:extLst>
          </p:cNvPr>
          <p:cNvSpPr>
            <a:spLocks noGrp="1"/>
          </p:cNvSpPr>
          <p:nvPr>
            <p:ph type="pic" sz="quarter" idx="13"/>
          </p:nvPr>
        </p:nvSpPr>
        <p:spPr>
          <a:xfrm>
            <a:off x="0" y="0"/>
            <a:ext cx="11733150" cy="5135804"/>
          </a:xfrm>
          <a:custGeom>
            <a:avLst/>
            <a:gdLst>
              <a:gd name="connsiteX0" fmla="*/ 0 w 11733150"/>
              <a:gd name="connsiteY0" fmla="*/ 0 h 5135804"/>
              <a:gd name="connsiteX1" fmla="*/ 11733150 w 11733150"/>
              <a:gd name="connsiteY1" fmla="*/ 0 h 5135804"/>
              <a:gd name="connsiteX2" fmla="*/ 11733150 w 11733150"/>
              <a:gd name="connsiteY2" fmla="*/ 4533808 h 5135804"/>
              <a:gd name="connsiteX3" fmla="*/ 11131154 w 11733150"/>
              <a:gd name="connsiteY3" fmla="*/ 5135804 h 5135804"/>
              <a:gd name="connsiteX4" fmla="*/ 0 w 11733150"/>
              <a:gd name="connsiteY4" fmla="*/ 5135804 h 5135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3150" h="5135804">
                <a:moveTo>
                  <a:pt x="0" y="0"/>
                </a:moveTo>
                <a:lnTo>
                  <a:pt x="11733150" y="0"/>
                </a:lnTo>
                <a:lnTo>
                  <a:pt x="11733150" y="4533808"/>
                </a:lnTo>
                <a:cubicBezTo>
                  <a:pt x="11733150" y="4866281"/>
                  <a:pt x="11463627" y="5135804"/>
                  <a:pt x="11131154" y="5135804"/>
                </a:cubicBezTo>
                <a:lnTo>
                  <a:pt x="0" y="5135804"/>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137160" y="6519672"/>
            <a:ext cx="3494314" cy="365125"/>
          </a:xfrm>
        </p:spPr>
        <p:txBody>
          <a:bodyPr/>
          <a:lstStyle>
            <a:lvl1pPr>
              <a:defRPr>
                <a:solidFill>
                  <a:schemeClr val="bg1"/>
                </a:solidFill>
                <a:effectLst/>
              </a:defRPr>
            </a:lvl1pPr>
          </a:lstStyle>
          <a:p>
            <a:fld id="{8C13480A-5F85-4A30-80F2-F92581C6474C}" type="datetime1">
              <a:rPr lang="en-US" smtClean="0"/>
              <a:t>11/15/2025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8876521" y="6519672"/>
            <a:ext cx="2805405" cy="365125"/>
          </a:xfrm>
        </p:spPr>
        <p:txBody>
          <a:bodyPr/>
          <a:lstStyle>
            <a:lvl1pPr>
              <a:defRPr>
                <a:solidFill>
                  <a:schemeClr val="bg1"/>
                </a:solidFill>
                <a:effectLst/>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632162" y="6519672"/>
            <a:ext cx="429207" cy="365125"/>
          </a:xfrm>
        </p:spPr>
        <p:txBody>
          <a:bodyPr vert="horz" lIns="91440" tIns="45720" rIns="91440" bIns="45720" rtlCol="0" anchor="ctr"/>
          <a:lstStyle>
            <a:lvl1pPr>
              <a:defRPr lang="en-US" smtClean="0">
                <a:solidFill>
                  <a:schemeClr val="bg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87500313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D1D8B-872F-6B3F-B30A-93ADD553BE6A}"/>
              </a:ext>
            </a:extLst>
          </p:cNvPr>
          <p:cNvSpPr>
            <a:spLocks noGrp="1"/>
          </p:cNvSpPr>
          <p:nvPr>
            <p:ph type="title"/>
          </p:nvPr>
        </p:nvSpPr>
        <p:spPr/>
        <p:txBody>
          <a:bodyPr/>
          <a:lstStyle/>
          <a:p>
            <a:r>
              <a:rPr lang="en-US"/>
              <a:t>Click to edit Master title style</a:t>
            </a:r>
            <a:endParaRPr lang="en-FI"/>
          </a:p>
        </p:txBody>
      </p:sp>
      <p:sp>
        <p:nvSpPr>
          <p:cNvPr id="3" name="Content Placeholder 2">
            <a:extLst>
              <a:ext uri="{FF2B5EF4-FFF2-40B4-BE49-F238E27FC236}">
                <a16:creationId xmlns:a16="http://schemas.microsoft.com/office/drawing/2014/main" id="{AF1BDA7D-B755-7E23-D39A-5A0106F880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Content Placeholder 3">
            <a:extLst>
              <a:ext uri="{FF2B5EF4-FFF2-40B4-BE49-F238E27FC236}">
                <a16:creationId xmlns:a16="http://schemas.microsoft.com/office/drawing/2014/main" id="{1F7428CB-83A6-B1A1-7398-D6ED72B8E6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5" name="Date Placeholder 4">
            <a:extLst>
              <a:ext uri="{FF2B5EF4-FFF2-40B4-BE49-F238E27FC236}">
                <a16:creationId xmlns:a16="http://schemas.microsoft.com/office/drawing/2014/main" id="{07596C5D-A3ED-7726-3F5E-151DAC0B7B85}"/>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6" name="Footer Placeholder 5">
            <a:extLst>
              <a:ext uri="{FF2B5EF4-FFF2-40B4-BE49-F238E27FC236}">
                <a16:creationId xmlns:a16="http://schemas.microsoft.com/office/drawing/2014/main" id="{CD35E36B-1C65-2B39-78B6-462030829125}"/>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430530A0-9303-A1B5-C0D5-C7EB075ECDAB}"/>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778476347"/>
      </p:ext>
    </p:extLst>
  </p:cSld>
  <p:clrMapOvr>
    <a:masterClrMapping/>
  </p:clrMapOvr>
  <p:hf hdr="0"/>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88967-4FAF-4473-5A92-78529C5A6C53}"/>
              </a:ext>
            </a:extLst>
          </p:cNvPr>
          <p:cNvSpPr>
            <a:spLocks noGrp="1"/>
          </p:cNvSpPr>
          <p:nvPr>
            <p:ph type="title"/>
          </p:nvPr>
        </p:nvSpPr>
        <p:spPr>
          <a:xfrm>
            <a:off x="839788" y="365125"/>
            <a:ext cx="10515600" cy="1325563"/>
          </a:xfrm>
        </p:spPr>
        <p:txBody>
          <a:bodyPr/>
          <a:lstStyle/>
          <a:p>
            <a:r>
              <a:rPr lang="en-US"/>
              <a:t>Click to edit Master title style</a:t>
            </a:r>
            <a:endParaRPr lang="en-FI"/>
          </a:p>
        </p:txBody>
      </p:sp>
      <p:sp>
        <p:nvSpPr>
          <p:cNvPr id="3" name="Text Placeholder 2">
            <a:extLst>
              <a:ext uri="{FF2B5EF4-FFF2-40B4-BE49-F238E27FC236}">
                <a16:creationId xmlns:a16="http://schemas.microsoft.com/office/drawing/2014/main" id="{6094336B-82A2-BADD-BA93-53FC8AD668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24C9165-145D-6486-B9B2-3803A930F37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5" name="Text Placeholder 4">
            <a:extLst>
              <a:ext uri="{FF2B5EF4-FFF2-40B4-BE49-F238E27FC236}">
                <a16:creationId xmlns:a16="http://schemas.microsoft.com/office/drawing/2014/main" id="{5F58C408-895D-BB04-54E6-8BA48C7B39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33E3051-753E-C177-1557-DCCEAFD246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7" name="Date Placeholder 6">
            <a:extLst>
              <a:ext uri="{FF2B5EF4-FFF2-40B4-BE49-F238E27FC236}">
                <a16:creationId xmlns:a16="http://schemas.microsoft.com/office/drawing/2014/main" id="{2D8F053D-B57A-37DE-94C6-343018CD768C}"/>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8" name="Footer Placeholder 7">
            <a:extLst>
              <a:ext uri="{FF2B5EF4-FFF2-40B4-BE49-F238E27FC236}">
                <a16:creationId xmlns:a16="http://schemas.microsoft.com/office/drawing/2014/main" id="{7B1C7D2D-095B-EF93-3193-1D3C1B3CEC5B}"/>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819A7CCC-CB16-76CD-174F-3A1762E9F352}"/>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4041410778"/>
      </p:ext>
    </p:extLst>
  </p:cSld>
  <p:clrMapOvr>
    <a:masterClrMapping/>
  </p:clrMapOvr>
  <p:hf hdr="0"/>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E0BB7-377D-18F6-DDA6-0AA40BB9D488}"/>
              </a:ext>
            </a:extLst>
          </p:cNvPr>
          <p:cNvSpPr>
            <a:spLocks noGrp="1"/>
          </p:cNvSpPr>
          <p:nvPr>
            <p:ph type="title"/>
          </p:nvPr>
        </p:nvSpPr>
        <p:spPr/>
        <p:txBody>
          <a:bodyPr/>
          <a:lstStyle/>
          <a:p>
            <a:r>
              <a:rPr lang="en-US"/>
              <a:t>Click to edit Master title style</a:t>
            </a:r>
            <a:endParaRPr lang="en-FI"/>
          </a:p>
        </p:txBody>
      </p:sp>
      <p:sp>
        <p:nvSpPr>
          <p:cNvPr id="3" name="Date Placeholder 2">
            <a:extLst>
              <a:ext uri="{FF2B5EF4-FFF2-40B4-BE49-F238E27FC236}">
                <a16:creationId xmlns:a16="http://schemas.microsoft.com/office/drawing/2014/main" id="{DC4D8192-A860-7C09-A3BB-20B9B4168748}"/>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4" name="Footer Placeholder 3">
            <a:extLst>
              <a:ext uri="{FF2B5EF4-FFF2-40B4-BE49-F238E27FC236}">
                <a16:creationId xmlns:a16="http://schemas.microsoft.com/office/drawing/2014/main" id="{5E28E5F3-AA50-CAFD-1B6A-1A2D093091A0}"/>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1FCE4863-D992-DFBC-DBEA-BAB5CA3E0C40}"/>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4198155469"/>
      </p:ext>
    </p:extLst>
  </p:cSld>
  <p:clrMapOvr>
    <a:masterClrMapping/>
  </p:clrMapOvr>
  <p:hf hdr="0"/>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53C094-B53D-D1B9-6BDB-AB440D3E01E1}"/>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3" name="Footer Placeholder 2">
            <a:extLst>
              <a:ext uri="{FF2B5EF4-FFF2-40B4-BE49-F238E27FC236}">
                <a16:creationId xmlns:a16="http://schemas.microsoft.com/office/drawing/2014/main" id="{4FD7470F-EFBC-EB1F-6CB5-9E2194F52519}"/>
              </a:ext>
            </a:extLst>
          </p:cNvPr>
          <p:cNvSpPr>
            <a:spLocks noGrp="1"/>
          </p:cNvSpPr>
          <p:nvPr>
            <p:ph type="ftr" sz="quarter" idx="11"/>
          </p:nvPr>
        </p:nvSpPr>
        <p:spPr/>
        <p:txBody>
          <a:bodyPr/>
          <a:lstStyle/>
          <a:p>
            <a:r>
              <a:rPr lang="en-US"/>
              <a:t>Sample Footer Text</a:t>
            </a:r>
            <a:endParaRPr lang="en-US" dirty="0"/>
          </a:p>
        </p:txBody>
      </p:sp>
      <p:sp>
        <p:nvSpPr>
          <p:cNvPr id="4" name="Slide Number Placeholder 3">
            <a:extLst>
              <a:ext uri="{FF2B5EF4-FFF2-40B4-BE49-F238E27FC236}">
                <a16:creationId xmlns:a16="http://schemas.microsoft.com/office/drawing/2014/main" id="{8130B93F-7BF5-4D68-E2A4-C191BFA36310}"/>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410518744"/>
      </p:ext>
    </p:extLst>
  </p:cSld>
  <p:clrMapOvr>
    <a:masterClrMapping/>
  </p:clrMapOvr>
  <p:hf hdr="0"/>
</p:sldLayout>
</file>

<file path=ppt/slideLayouts/slideLayout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55628-3401-F25B-F23B-61CB18874C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FI"/>
          </a:p>
        </p:txBody>
      </p:sp>
      <p:sp>
        <p:nvSpPr>
          <p:cNvPr id="3" name="Content Placeholder 2">
            <a:extLst>
              <a:ext uri="{FF2B5EF4-FFF2-40B4-BE49-F238E27FC236}">
                <a16:creationId xmlns:a16="http://schemas.microsoft.com/office/drawing/2014/main" id="{E7B8B9E2-CCD9-F298-DBBF-1810402F1D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Text Placeholder 3">
            <a:extLst>
              <a:ext uri="{FF2B5EF4-FFF2-40B4-BE49-F238E27FC236}">
                <a16:creationId xmlns:a16="http://schemas.microsoft.com/office/drawing/2014/main" id="{3AC8F935-C25E-8B99-3DBB-990E333994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209790-069B-42C0-7822-4C597F15F053}"/>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6" name="Footer Placeholder 5">
            <a:extLst>
              <a:ext uri="{FF2B5EF4-FFF2-40B4-BE49-F238E27FC236}">
                <a16:creationId xmlns:a16="http://schemas.microsoft.com/office/drawing/2014/main" id="{B1D3CBDF-7FE1-287B-4E4B-CCF08A8DF351}"/>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C4319D70-6F8E-0D38-9CD7-51B2A490C70F}"/>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915079311"/>
      </p:ext>
    </p:extLst>
  </p:cSld>
  <p:clrMapOvr>
    <a:masterClrMapping/>
  </p:clrMapOvr>
  <p:hf hdr="0"/>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8EEDB-E2F9-4797-D6E7-C9226FD011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FI"/>
          </a:p>
        </p:txBody>
      </p:sp>
      <p:sp>
        <p:nvSpPr>
          <p:cNvPr id="3" name="Picture Placeholder 2">
            <a:extLst>
              <a:ext uri="{FF2B5EF4-FFF2-40B4-BE49-F238E27FC236}">
                <a16:creationId xmlns:a16="http://schemas.microsoft.com/office/drawing/2014/main" id="{E28CB856-2FC0-FCFB-14C2-C4189E46B6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FI"/>
          </a:p>
        </p:txBody>
      </p:sp>
      <p:sp>
        <p:nvSpPr>
          <p:cNvPr id="4" name="Text Placeholder 3">
            <a:extLst>
              <a:ext uri="{FF2B5EF4-FFF2-40B4-BE49-F238E27FC236}">
                <a16:creationId xmlns:a16="http://schemas.microsoft.com/office/drawing/2014/main" id="{750C8EDA-3B04-D0D9-9EF4-B40F03B711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7143D8-2DFC-5C78-0D44-AE3008D2B911}"/>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6" name="Footer Placeholder 5">
            <a:extLst>
              <a:ext uri="{FF2B5EF4-FFF2-40B4-BE49-F238E27FC236}">
                <a16:creationId xmlns:a16="http://schemas.microsoft.com/office/drawing/2014/main" id="{A074B839-28E2-D8AD-BA60-16E45CD26D4D}"/>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38A58F5E-4C9C-46D8-E907-792EF86D214D}"/>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104301249"/>
      </p:ext>
    </p:extLst>
  </p:cSld>
  <p:clrMapOvr>
    <a:masterClrMapping/>
  </p:clrMapOvr>
  <p:hf hdr="0"/>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15710-2866-8EE1-74C4-FE1FA6FA68D5}"/>
              </a:ext>
            </a:extLst>
          </p:cNvPr>
          <p:cNvSpPr>
            <a:spLocks noGrp="1"/>
          </p:cNvSpPr>
          <p:nvPr>
            <p:ph type="title"/>
          </p:nvPr>
        </p:nvSpPr>
        <p:spPr/>
        <p:txBody>
          <a:bodyPr/>
          <a:lstStyle/>
          <a:p>
            <a:r>
              <a:rPr lang="en-US"/>
              <a:t>Click to edit Master title style</a:t>
            </a:r>
            <a:endParaRPr lang="en-FI"/>
          </a:p>
        </p:txBody>
      </p:sp>
      <p:sp>
        <p:nvSpPr>
          <p:cNvPr id="3" name="Vertical Text Placeholder 2">
            <a:extLst>
              <a:ext uri="{FF2B5EF4-FFF2-40B4-BE49-F238E27FC236}">
                <a16:creationId xmlns:a16="http://schemas.microsoft.com/office/drawing/2014/main" id="{769FE336-4A92-8709-65AF-651C77779BA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D5D5B922-CCAF-14AB-BE6F-0BC238C7A375}"/>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5" name="Footer Placeholder 4">
            <a:extLst>
              <a:ext uri="{FF2B5EF4-FFF2-40B4-BE49-F238E27FC236}">
                <a16:creationId xmlns:a16="http://schemas.microsoft.com/office/drawing/2014/main" id="{B3DCB9F4-929B-E415-0DDE-2DFB04AE1836}"/>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A5E63D38-507C-54AF-41AD-4F6D3840A44A}"/>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1110375576"/>
      </p:ext>
    </p:extLst>
  </p:cSld>
  <p:clrMapOvr>
    <a:masterClrMapping/>
  </p:clrMapOvr>
  <p:hf hdr="0"/>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BDFF1D-D217-BC95-07D1-94D82993298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FI"/>
          </a:p>
        </p:txBody>
      </p:sp>
      <p:sp>
        <p:nvSpPr>
          <p:cNvPr id="3" name="Vertical Text Placeholder 2">
            <a:extLst>
              <a:ext uri="{FF2B5EF4-FFF2-40B4-BE49-F238E27FC236}">
                <a16:creationId xmlns:a16="http://schemas.microsoft.com/office/drawing/2014/main" id="{FCB26671-428C-B9C6-7826-3C7F5D0D65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487C2809-1E14-9307-5816-D54AA9AB37B0}"/>
              </a:ext>
            </a:extLst>
          </p:cNvPr>
          <p:cNvSpPr>
            <a:spLocks noGrp="1"/>
          </p:cNvSpPr>
          <p:nvPr>
            <p:ph type="dt" sz="half" idx="10"/>
          </p:nvPr>
        </p:nvSpPr>
        <p:spPr/>
        <p:txBody>
          <a:bodyPr/>
          <a:lstStyle/>
          <a:p>
            <a:fld id="{072E1B28-DB45-4001-B295-7D7933E04419}" type="datetime1">
              <a:rPr lang="en-US" smtClean="0"/>
              <a:t>11/15/2025</a:t>
            </a:fld>
            <a:endParaRPr lang="en-US" dirty="0"/>
          </a:p>
        </p:txBody>
      </p:sp>
      <p:sp>
        <p:nvSpPr>
          <p:cNvPr id="5" name="Footer Placeholder 4">
            <a:extLst>
              <a:ext uri="{FF2B5EF4-FFF2-40B4-BE49-F238E27FC236}">
                <a16:creationId xmlns:a16="http://schemas.microsoft.com/office/drawing/2014/main" id="{8DCA18B1-7869-8DDB-57F8-9D53709C5F1B}"/>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8D23CBDE-A4F3-965B-228B-AA56E76DC88A}"/>
              </a:ext>
            </a:extLst>
          </p:cNvPr>
          <p:cNvSpPr>
            <a:spLocks noGrp="1"/>
          </p:cNvSpPr>
          <p:nvPr>
            <p:ph type="sldNum" sz="quarter" idx="12"/>
          </p:nvPr>
        </p:nvSpPr>
        <p:spPr/>
        <p:txBody>
          <a:body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2836644456"/>
      </p:ext>
    </p:extLst>
  </p:cSld>
  <p:clrMapOvr>
    <a:masterClrMapping/>
  </p:clrMapOvr>
  <p:hf hdr="0"/>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Title, 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11896" y="1078992"/>
            <a:ext cx="3273552" cy="1947672"/>
          </a:xfrm>
        </p:spPr>
        <p:txBody>
          <a:bodyPr anchor="b"/>
          <a:lstStyle/>
          <a:p>
            <a:r>
              <a:rPr lang="en-US"/>
              <a:t>Click to edit Master title style</a:t>
            </a:r>
          </a:p>
        </p:txBody>
      </p:sp>
      <p:sp>
        <p:nvSpPr>
          <p:cNvPr id="11" name="Picture Placeholder 3">
            <a:extLst>
              <a:ext uri="{FF2B5EF4-FFF2-40B4-BE49-F238E27FC236}">
                <a16:creationId xmlns:a16="http://schemas.microsoft.com/office/drawing/2014/main" id="{8073E866-A871-62F7-1E54-F2A44278F834}"/>
              </a:ext>
            </a:extLst>
          </p:cNvPr>
          <p:cNvSpPr>
            <a:spLocks noGrp="1"/>
          </p:cNvSpPr>
          <p:nvPr>
            <p:ph type="pic" sz="quarter" idx="15"/>
          </p:nvPr>
        </p:nvSpPr>
        <p:spPr>
          <a:xfrm>
            <a:off x="0" y="0"/>
            <a:ext cx="7734300" cy="6399152"/>
          </a:xfrm>
          <a:custGeom>
            <a:avLst/>
            <a:gdLst>
              <a:gd name="connsiteX0" fmla="*/ 0 w 7734300"/>
              <a:gd name="connsiteY0" fmla="*/ 0 h 6399152"/>
              <a:gd name="connsiteX1" fmla="*/ 7734300 w 7734300"/>
              <a:gd name="connsiteY1" fmla="*/ 0 h 6399152"/>
              <a:gd name="connsiteX2" fmla="*/ 7734300 w 7734300"/>
              <a:gd name="connsiteY2" fmla="*/ 5797156 h 6399152"/>
              <a:gd name="connsiteX3" fmla="*/ 7132304 w 7734300"/>
              <a:gd name="connsiteY3" fmla="*/ 6399152 h 6399152"/>
              <a:gd name="connsiteX4" fmla="*/ 0 w 7734300"/>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4300" h="6399152">
                <a:moveTo>
                  <a:pt x="0" y="0"/>
                </a:moveTo>
                <a:lnTo>
                  <a:pt x="7734300" y="0"/>
                </a:lnTo>
                <a:lnTo>
                  <a:pt x="7734300" y="5797156"/>
                </a:lnTo>
                <a:cubicBezTo>
                  <a:pt x="7734300" y="6129629"/>
                  <a:pt x="7464777" y="6399152"/>
                  <a:pt x="7132304"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11896" y="3099816"/>
            <a:ext cx="3273552" cy="2953512"/>
          </a:xfrm>
        </p:spPr>
        <p:txBody>
          <a:bodyPr>
            <a:normAutofit/>
          </a:bodyPr>
          <a:lstStyle>
            <a:lvl1pPr marL="285750" indent="-285750">
              <a:buFont typeface="Arial" panose="020B0604020202020204" pitchFamily="34" charset="0"/>
              <a:buChar char="•"/>
              <a:defRPr sz="1600"/>
            </a:lvl1pPr>
            <a:lvl2pPr marL="514350" indent="-285750">
              <a:buFont typeface="Arial" panose="020B0604020202020204" pitchFamily="34" charset="0"/>
              <a:buChar char="•"/>
              <a:defRPr sz="1400"/>
            </a:lvl2pPr>
            <a:lvl3pPr marL="628650" indent="-171450">
              <a:buFont typeface="Arial" panose="020B0604020202020204" pitchFamily="34" charset="0"/>
              <a:buChar char="•"/>
              <a:defRPr sz="1200"/>
            </a:lvl3pPr>
            <a:lvl4pPr marL="857250" indent="-171450">
              <a:buFont typeface="Arial" panose="020B0604020202020204" pitchFamily="34" charset="0"/>
              <a:buChar char="•"/>
              <a:defRPr sz="1100"/>
            </a:lvl4pPr>
            <a:lvl5pPr marL="1085850" indent="-171450">
              <a:buFont typeface="Arial" panose="020B0604020202020204" pitchFamily="34" charset="0"/>
              <a:buChar char="•"/>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D3C75A4F-7395-44C0-9A76-83F0F6EA512A}" type="datetime1">
              <a:rPr lang="en-US" smtClean="0"/>
              <a:t>11/15/2025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88420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4590288" cy="3739896"/>
          </a:xfrm>
        </p:spPr>
        <p:txBody>
          <a:bodyPr anchor="t">
            <a:normAutofit/>
          </a:bodyPr>
          <a:lstStyle>
            <a:lvl1pPr algn="l">
              <a:defRPr sz="5200">
                <a:solidFill>
                  <a:schemeClr val="tx2"/>
                </a:solidFill>
              </a:defRPr>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5" name="Picture Placeholder 6">
            <a:extLst>
              <a:ext uri="{FF2B5EF4-FFF2-40B4-BE49-F238E27FC236}">
                <a16:creationId xmlns:a16="http://schemas.microsoft.com/office/drawing/2014/main" id="{3D161DAC-42AF-C3D9-37A1-04B90F30DEED}"/>
              </a:ext>
            </a:extLst>
          </p:cNvPr>
          <p:cNvSpPr>
            <a:spLocks noGrp="1"/>
          </p:cNvSpPr>
          <p:nvPr>
            <p:ph type="pic" sz="quarter" idx="13"/>
          </p:nvPr>
        </p:nvSpPr>
        <p:spPr>
          <a:xfrm>
            <a:off x="5586160" y="0"/>
            <a:ext cx="6605841" cy="6399152"/>
          </a:xfrm>
          <a:custGeom>
            <a:avLst/>
            <a:gdLst>
              <a:gd name="connsiteX0" fmla="*/ 0 w 6605841"/>
              <a:gd name="connsiteY0" fmla="*/ 0 h 6399152"/>
              <a:gd name="connsiteX1" fmla="*/ 6605841 w 6605841"/>
              <a:gd name="connsiteY1" fmla="*/ 0 h 6399152"/>
              <a:gd name="connsiteX2" fmla="*/ 6605841 w 6605841"/>
              <a:gd name="connsiteY2" fmla="*/ 6399152 h 6399152"/>
              <a:gd name="connsiteX3" fmla="*/ 601995 w 6605841"/>
              <a:gd name="connsiteY3" fmla="*/ 6399152 h 6399152"/>
              <a:gd name="connsiteX4" fmla="*/ 0 w 6605841"/>
              <a:gd name="connsiteY4" fmla="*/ 5797156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5841" h="6399152">
                <a:moveTo>
                  <a:pt x="0" y="0"/>
                </a:moveTo>
                <a:lnTo>
                  <a:pt x="6605841" y="0"/>
                </a:lnTo>
                <a:lnTo>
                  <a:pt x="6605841" y="6399152"/>
                </a:lnTo>
                <a:lnTo>
                  <a:pt x="601995" y="6399152"/>
                </a:lnTo>
                <a:cubicBezTo>
                  <a:pt x="269522" y="6399152"/>
                  <a:pt x="0" y="6129629"/>
                  <a:pt x="0" y="5797156"/>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B2BF18D3-87BE-4A2D-AD2C-B21E415FD900}" type="datetime1">
              <a:rPr lang="en-US" smtClean="0"/>
              <a:t>11/15/2025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63080431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hoto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5330952" cy="3739896"/>
          </a:xfrm>
        </p:spPr>
        <p:txBody>
          <a:bodyPr anchor="t">
            <a:normAutofit/>
          </a:bodyPr>
          <a:lstStyle>
            <a:lvl1pPr algn="l">
              <a:defRPr sz="66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517136"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Picture Placeholder 6">
            <a:extLst>
              <a:ext uri="{FF2B5EF4-FFF2-40B4-BE49-F238E27FC236}">
                <a16:creationId xmlns:a16="http://schemas.microsoft.com/office/drawing/2014/main" id="{DEE3B02A-3B83-3083-3F07-26E25C6C135D}"/>
              </a:ext>
            </a:extLst>
          </p:cNvPr>
          <p:cNvSpPr>
            <a:spLocks noGrp="1"/>
          </p:cNvSpPr>
          <p:nvPr>
            <p:ph type="pic" sz="quarter" idx="13"/>
          </p:nvPr>
        </p:nvSpPr>
        <p:spPr>
          <a:xfrm>
            <a:off x="6517248" y="0"/>
            <a:ext cx="5674753" cy="6399152"/>
          </a:xfrm>
          <a:custGeom>
            <a:avLst/>
            <a:gdLst>
              <a:gd name="connsiteX0" fmla="*/ 0 w 5674753"/>
              <a:gd name="connsiteY0" fmla="*/ 0 h 6399152"/>
              <a:gd name="connsiteX1" fmla="*/ 5674753 w 5674753"/>
              <a:gd name="connsiteY1" fmla="*/ 0 h 6399152"/>
              <a:gd name="connsiteX2" fmla="*/ 5674753 w 5674753"/>
              <a:gd name="connsiteY2" fmla="*/ 6399152 h 6399152"/>
              <a:gd name="connsiteX3" fmla="*/ 601996 w 5674753"/>
              <a:gd name="connsiteY3" fmla="*/ 6399152 h 6399152"/>
              <a:gd name="connsiteX4" fmla="*/ 0 w 5674753"/>
              <a:gd name="connsiteY4" fmla="*/ 5797156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4753" h="6399152">
                <a:moveTo>
                  <a:pt x="0" y="0"/>
                </a:moveTo>
                <a:lnTo>
                  <a:pt x="5674753" y="0"/>
                </a:lnTo>
                <a:lnTo>
                  <a:pt x="5674753" y="6399152"/>
                </a:lnTo>
                <a:lnTo>
                  <a:pt x="601996" y="6399152"/>
                </a:lnTo>
                <a:cubicBezTo>
                  <a:pt x="269523" y="6399152"/>
                  <a:pt x="0" y="6129629"/>
                  <a:pt x="0" y="5797156"/>
                </a:cubicBez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73F0B94E-0195-4FC9-AEFD-CCBB878ACEDF}" type="datetime1">
              <a:rPr lang="en-US" smtClean="0"/>
              <a:t>11/15/2025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06861119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Photo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269480" y="411480"/>
            <a:ext cx="4361688" cy="3968496"/>
          </a:xfrm>
        </p:spPr>
        <p:txBody>
          <a:bodyPr anchor="t">
            <a:normAutofit/>
          </a:bodyPr>
          <a:lstStyle>
            <a:lvl1pPr algn="l">
              <a:defRPr sz="5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269480"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Picture Placeholder 6">
            <a:extLst>
              <a:ext uri="{FF2B5EF4-FFF2-40B4-BE49-F238E27FC236}">
                <a16:creationId xmlns:a16="http://schemas.microsoft.com/office/drawing/2014/main" id="{1D6AB98B-BD95-F9FC-BB22-1A89B6EE3246}"/>
              </a:ext>
            </a:extLst>
          </p:cNvPr>
          <p:cNvSpPr>
            <a:spLocks noGrp="1"/>
          </p:cNvSpPr>
          <p:nvPr>
            <p:ph type="pic" sz="quarter" idx="13"/>
          </p:nvPr>
        </p:nvSpPr>
        <p:spPr>
          <a:xfrm>
            <a:off x="0" y="0"/>
            <a:ext cx="6604503" cy="6399152"/>
          </a:xfrm>
          <a:custGeom>
            <a:avLst/>
            <a:gdLst>
              <a:gd name="connsiteX0" fmla="*/ 0 w 6604503"/>
              <a:gd name="connsiteY0" fmla="*/ 0 h 6399152"/>
              <a:gd name="connsiteX1" fmla="*/ 6604503 w 6604503"/>
              <a:gd name="connsiteY1" fmla="*/ 0 h 6399152"/>
              <a:gd name="connsiteX2" fmla="*/ 6604503 w 6604503"/>
              <a:gd name="connsiteY2" fmla="*/ 5797156 h 6399152"/>
              <a:gd name="connsiteX3" fmla="*/ 6002507 w 6604503"/>
              <a:gd name="connsiteY3" fmla="*/ 6399152 h 6399152"/>
              <a:gd name="connsiteX4" fmla="*/ 0 w 6604503"/>
              <a:gd name="connsiteY4" fmla="*/ 6399152 h 6399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4503" h="6399152">
                <a:moveTo>
                  <a:pt x="0" y="0"/>
                </a:moveTo>
                <a:lnTo>
                  <a:pt x="6604503" y="0"/>
                </a:lnTo>
                <a:lnTo>
                  <a:pt x="6604503" y="5797156"/>
                </a:lnTo>
                <a:cubicBezTo>
                  <a:pt x="6604503" y="6129629"/>
                  <a:pt x="6334980" y="6399152"/>
                  <a:pt x="6002507" y="6399152"/>
                </a:cubicBezTo>
                <a:lnTo>
                  <a:pt x="0" y="6399152"/>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a:noAutofit/>
          </a:bodyPr>
          <a:lstStyle>
            <a:lvl1pPr marL="0" indent="0">
              <a:buNone/>
              <a:defRPr/>
            </a:lvl1p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9B0F68CC-6BDD-49E7-8971-97164A4B1FA2}" type="datetime1">
              <a:rPr lang="en-US" smtClean="0"/>
              <a:t>11/15/2025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22973182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29768" y="411480"/>
            <a:ext cx="11045952" cy="1828800"/>
          </a:xfrm>
        </p:spPr>
        <p:txBody>
          <a:bodyPr anchor="t">
            <a:normAutofit/>
          </a:bodyPr>
          <a:lstStyle>
            <a:lvl1pPr>
              <a:defRPr sz="8000"/>
            </a:lvl1pPr>
          </a:lstStyle>
          <a:p>
            <a:r>
              <a:rPr lang="en-US" dirty="0"/>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272784" y="2423160"/>
            <a:ext cx="5202936" cy="3858768"/>
          </a:xfrm>
        </p:spPr>
        <p:txBody>
          <a:bodyPr vert="horz" lIns="91440" tIns="45720" rIns="91440" bIns="45720" rtlCol="0">
            <a:normAutofit/>
          </a:bodyPr>
          <a:lstStyle>
            <a:lvl1pPr marL="457200" indent="-457200">
              <a:buFont typeface="+mj-lt"/>
              <a:buAutoNum type="arabicPeriod"/>
              <a:defRPr lang="en-US" dirty="0"/>
            </a:lvl1pPr>
            <a:lvl2pPr marL="571500" indent="-342900">
              <a:buFont typeface="+mj-lt"/>
              <a:buAutoNum type="alphaLcPeriod"/>
              <a:defRPr lang="en-US" dirty="0"/>
            </a:lvl2pPr>
            <a:lvl3pPr marL="800100" indent="-342900">
              <a:buFont typeface="+mj-lt"/>
              <a:buAutoNum type="romanLcPeriod"/>
              <a:defRPr lang="en-US" dirty="0"/>
            </a:lvl3pPr>
            <a:lvl4pPr marL="914400" indent="-228600">
              <a:buFont typeface="+mj-lt"/>
              <a:buAutoNum type="arabicParenR"/>
              <a:defRPr lang="en-US" dirty="0"/>
            </a:lvl4pPr>
            <a:lvl5pPr marL="1143000" indent="-228600">
              <a:buFont typeface="+mj-lt"/>
              <a:buAutoNum type="alphaLcParen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E244D5D5-F2FF-4BCB-BACC-FA9A736697CB}" type="datetime1">
              <a:rPr lang="en-US" smtClean="0"/>
              <a:t>11/15/2025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7500224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theme" Target="../theme/theme2.xml"/><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slideLayout" Target="../slideLayouts/slideLayout58.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431173" y="285210"/>
            <a:ext cx="10653578" cy="965101"/>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431172" y="1384847"/>
            <a:ext cx="10653579" cy="49051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431172" y="6490524"/>
            <a:ext cx="2841959" cy="336141"/>
          </a:xfrm>
          <a:prstGeom prst="rect">
            <a:avLst/>
          </a:prstGeom>
        </p:spPr>
        <p:txBody>
          <a:bodyPr vert="horz" lIns="91440" tIns="45720" rIns="91440" bIns="45720" rtlCol="0" anchor="ctr"/>
          <a:lstStyle>
            <a:lvl1pPr algn="l">
              <a:defRPr sz="800">
                <a:solidFill>
                  <a:schemeClr val="tx1"/>
                </a:solidFill>
              </a:defRPr>
            </a:lvl1pPr>
          </a:lstStyle>
          <a:p>
            <a:fld id="{072E1B28-DB45-4001-B295-7D7933E04419}" type="datetime1">
              <a:rPr lang="en-US" smtClean="0"/>
              <a:t>11/15/2025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93370" y="6490524"/>
            <a:ext cx="2662834" cy="336141"/>
          </a:xfrm>
          <a:prstGeom prst="rect">
            <a:avLst/>
          </a:prstGeom>
        </p:spPr>
        <p:txBody>
          <a:bodyPr vert="horz" lIns="91440" tIns="45720" rIns="91440" bIns="45720" rtlCol="0" anchor="ctr"/>
          <a:lstStyle>
            <a:lvl1pPr algn="r">
              <a:defRPr sz="80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48431" y="6490524"/>
            <a:ext cx="457200" cy="336141"/>
          </a:xfrm>
          <a:prstGeom prst="rect">
            <a:avLst/>
          </a:prstGeom>
        </p:spPr>
        <p:txBody>
          <a:bodyPr vert="horz" lIns="91440" tIns="45720" rIns="91440" bIns="45720" rtlCol="0" anchor="ctr"/>
          <a:lstStyle>
            <a:lvl1pPr algn="r">
              <a:defRPr sz="800">
                <a:solidFill>
                  <a:schemeClr val="tx1"/>
                </a:solidFill>
              </a:defRPr>
            </a:lvl1p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6333054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Lst>
  <p:hf hdr="0"/>
  <p:txStyles>
    <p:titleStyle>
      <a:lvl1pPr algn="l" defTabSz="914400" rtl="0" eaLnBrk="1" latinLnBrk="0" hangingPunct="1">
        <a:lnSpc>
          <a:spcPct val="90000"/>
        </a:lnSpc>
        <a:spcBef>
          <a:spcPct val="0"/>
        </a:spcBef>
        <a:buNone/>
        <a:defRPr sz="3200" b="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160">
          <p15:clr>
            <a:srgbClr val="F26B43"/>
          </p15:clr>
        </p15:guide>
        <p15:guide id="4"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A2ED46-4F80-55CF-AAE3-19EF52441F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FI"/>
          </a:p>
        </p:txBody>
      </p:sp>
      <p:sp>
        <p:nvSpPr>
          <p:cNvPr id="3" name="Text Placeholder 2">
            <a:extLst>
              <a:ext uri="{FF2B5EF4-FFF2-40B4-BE49-F238E27FC236}">
                <a16:creationId xmlns:a16="http://schemas.microsoft.com/office/drawing/2014/main" id="{6225731E-EC6D-883C-32F9-55DEC3850D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14EA0EA9-6C72-BF5D-B70C-036A11AC4F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72E1B28-DB45-4001-B295-7D7933E04419}" type="datetime1">
              <a:rPr lang="en-US" smtClean="0"/>
              <a:t>11/15/2025</a:t>
            </a:fld>
            <a:endParaRPr lang="en-US" dirty="0"/>
          </a:p>
        </p:txBody>
      </p:sp>
      <p:sp>
        <p:nvSpPr>
          <p:cNvPr id="5" name="Footer Placeholder 4">
            <a:extLst>
              <a:ext uri="{FF2B5EF4-FFF2-40B4-BE49-F238E27FC236}">
                <a16:creationId xmlns:a16="http://schemas.microsoft.com/office/drawing/2014/main" id="{175B718D-6A05-7C56-955D-8545F0918F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2DA04A45-07FC-416E-6EF0-37279B65ED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4C450F2-3BB4-4AE4-8A35-A9D7AEA4C850}" type="slidenum">
              <a:rPr lang="en-US" smtClean="0"/>
              <a:pPr/>
              <a:t>‹#›</a:t>
            </a:fld>
            <a:endParaRPr lang="en-US" dirty="0"/>
          </a:p>
        </p:txBody>
      </p:sp>
    </p:spTree>
    <p:extLst>
      <p:ext uri="{BB962C8B-B14F-4D97-AF65-F5344CB8AC3E}">
        <p14:creationId xmlns:p14="http://schemas.microsoft.com/office/powerpoint/2010/main" val="3592070780"/>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47.xml"/><Relationship Id="rId5" Type="http://schemas.openxmlformats.org/officeDocument/2006/relationships/image" Target="../media/image21.jpe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xml"/><Relationship Id="rId1" Type="http://schemas.openxmlformats.org/officeDocument/2006/relationships/slideLayout" Target="../slideLayouts/slideLayout58.xml"/></Relationships>
</file>

<file path=ppt/slides/_rels/slide4.xml.rels><?xml version="1.0" encoding="UTF-8" standalone="yes"?>
<Relationships xmlns="http://schemas.openxmlformats.org/package/2006/relationships"><Relationship Id="rId3" Type="http://schemas.openxmlformats.org/officeDocument/2006/relationships/image" Target="../media/image24.jfif"/><Relationship Id="rId2" Type="http://schemas.openxmlformats.org/officeDocument/2006/relationships/notesSlide" Target="../notesSlides/notesSlide4.xml"/><Relationship Id="rId1" Type="http://schemas.openxmlformats.org/officeDocument/2006/relationships/slideLayout" Target="../slideLayouts/slideLayout48.xml"/></Relationships>
</file>

<file path=ppt/slides/_rels/slide5.xml.rels><?xml version="1.0" encoding="UTF-8" standalone="yes"?>
<Relationships xmlns="http://schemas.openxmlformats.org/package/2006/relationships"><Relationship Id="rId3" Type="http://schemas.openxmlformats.org/officeDocument/2006/relationships/image" Target="../media/image24.jfif"/><Relationship Id="rId2" Type="http://schemas.openxmlformats.org/officeDocument/2006/relationships/notesSlide" Target="../notesSlides/notesSlide5.xml"/><Relationship Id="rId1" Type="http://schemas.openxmlformats.org/officeDocument/2006/relationships/slideLayout" Target="../slideLayouts/slideLayout48.xml"/></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48.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48.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48.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4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43" name="Slide Background">
            <a:extLst>
              <a:ext uri="{FF2B5EF4-FFF2-40B4-BE49-F238E27FC236}">
                <a16:creationId xmlns:a16="http://schemas.microsoft.com/office/drawing/2014/main" id="{67A5186C-3438-4D83-A03D-BD8A5E2D4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5" name="Rectangle 1144">
            <a:extLst>
              <a:ext uri="{FF2B5EF4-FFF2-40B4-BE49-F238E27FC236}">
                <a16:creationId xmlns:a16="http://schemas.microsoft.com/office/drawing/2014/main" id="{6CBB0514-A5C9-DF82-2647-CF63C168CE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59"/>
            <a:ext cx="12191999" cy="5134180"/>
          </a:xfrm>
          <a:prstGeom prst="rect">
            <a:avLst/>
          </a:prstGeom>
          <a:solidFill>
            <a:srgbClr val="FFFFFF"/>
          </a:solidFill>
          <a:ln>
            <a:noFill/>
          </a:ln>
          <a:effectLst>
            <a:outerShdw blurRad="508000" dist="228600" dir="3960000" sx="93000" sy="93000" algn="t" rotWithShape="0">
              <a:srgbClr val="000000">
                <a:alpha val="36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Valmet - VALA">
            <a:extLst>
              <a:ext uri="{FF2B5EF4-FFF2-40B4-BE49-F238E27FC236}">
                <a16:creationId xmlns:a16="http://schemas.microsoft.com/office/drawing/2014/main" id="{EAC5CEDB-E171-7C5A-671D-2B4247192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1041" r="-1" b="11364"/>
          <a:stretch>
            <a:fillRect/>
          </a:stretch>
        </p:blipFill>
        <p:spPr bwMode="auto">
          <a:xfrm>
            <a:off x="713383" y="1577243"/>
            <a:ext cx="4024646" cy="221724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Kuva, joka sisältää kohteen Grafiikka, graafinen suunnittelu, ympyrä, muotoilu&#10;&#10;Tekoälyn generoima sisältö voi olla virheellistä.">
            <a:extLst>
              <a:ext uri="{FF2B5EF4-FFF2-40B4-BE49-F238E27FC236}">
                <a16:creationId xmlns:a16="http://schemas.microsoft.com/office/drawing/2014/main" id="{E4913CBB-4384-20AE-0BC7-815B9C718302}"/>
              </a:ext>
            </a:extLst>
          </p:cNvPr>
          <p:cNvPicPr>
            <a:picLocks noChangeAspect="1"/>
          </p:cNvPicPr>
          <p:nvPr/>
        </p:nvPicPr>
        <p:blipFill>
          <a:blip r:embed="rId4"/>
          <a:srcRect t="1266" r="2" b="2920"/>
          <a:stretch>
            <a:fillRect/>
          </a:stretch>
        </p:blipFill>
        <p:spPr>
          <a:xfrm>
            <a:off x="5078637" y="1680827"/>
            <a:ext cx="3328932" cy="1969606"/>
          </a:xfrm>
          <a:prstGeom prst="rect">
            <a:avLst/>
          </a:prstGeom>
        </p:spPr>
      </p:pic>
      <p:pic>
        <p:nvPicPr>
          <p:cNvPr id="1032" name="Picture 8" descr="The Hub | Junction">
            <a:extLst>
              <a:ext uri="{FF2B5EF4-FFF2-40B4-BE49-F238E27FC236}">
                <a16:creationId xmlns:a16="http://schemas.microsoft.com/office/drawing/2014/main" id="{88B92474-056C-3544-7F64-04CF829B04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4370" r="4447" b="2"/>
          <a:stretch>
            <a:fillRect/>
          </a:stretch>
        </p:blipFill>
        <p:spPr bwMode="auto">
          <a:xfrm>
            <a:off x="9159307" y="1577243"/>
            <a:ext cx="2021795" cy="2217249"/>
          </a:xfrm>
          <a:prstGeom prst="rect">
            <a:avLst/>
          </a:prstGeom>
          <a:noFill/>
          <a:effectLst/>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706D3F4E-C327-30D4-C13B-A86461D11079}"/>
              </a:ext>
            </a:extLst>
          </p:cNvPr>
          <p:cNvSpPr>
            <a:spLocks noGrp="1"/>
          </p:cNvSpPr>
          <p:nvPr>
            <p:ph type="dt" sz="half" idx="10"/>
          </p:nvPr>
        </p:nvSpPr>
        <p:spPr>
          <a:xfrm>
            <a:off x="713383" y="6356350"/>
            <a:ext cx="2940747" cy="365125"/>
          </a:xfrm>
        </p:spPr>
        <p:txBody>
          <a:bodyPr>
            <a:normAutofit/>
          </a:bodyPr>
          <a:lstStyle/>
          <a:p>
            <a:pPr>
              <a:spcAft>
                <a:spcPts val="600"/>
              </a:spcAft>
            </a:pPr>
            <a:fld id="{B04EF954-66B1-4168-AF40-97F3DAF43FC4}" type="datetime1">
              <a:rPr lang="en-US">
                <a:solidFill>
                  <a:schemeClr val="tx1"/>
                </a:solidFill>
              </a:rPr>
              <a:pPr>
                <a:spcAft>
                  <a:spcPts val="600"/>
                </a:spcAft>
              </a:pPr>
              <a:t>11/16/2025</a:t>
            </a:fld>
            <a:endParaRPr lang="en-US">
              <a:solidFill>
                <a:schemeClr val="tx1"/>
              </a:solidFill>
            </a:endParaRPr>
          </a:p>
        </p:txBody>
      </p:sp>
      <p:sp>
        <p:nvSpPr>
          <p:cNvPr id="6" name="Slide Number Placeholder 5">
            <a:extLst>
              <a:ext uri="{FF2B5EF4-FFF2-40B4-BE49-F238E27FC236}">
                <a16:creationId xmlns:a16="http://schemas.microsoft.com/office/drawing/2014/main" id="{5219F2D3-32CB-DDB1-DE3D-9EE309E5584D}"/>
              </a:ext>
            </a:extLst>
          </p:cNvPr>
          <p:cNvSpPr>
            <a:spLocks noGrp="1"/>
          </p:cNvSpPr>
          <p:nvPr>
            <p:ph type="sldNum" sz="quarter" idx="12"/>
          </p:nvPr>
        </p:nvSpPr>
        <p:spPr>
          <a:xfrm>
            <a:off x="8732520" y="6356350"/>
            <a:ext cx="3199383" cy="365125"/>
          </a:xfrm>
        </p:spPr>
        <p:txBody>
          <a:bodyPr>
            <a:normAutofit/>
          </a:bodyPr>
          <a:lstStyle/>
          <a:p>
            <a:pPr>
              <a:spcAft>
                <a:spcPts val="600"/>
              </a:spcAft>
            </a:pPr>
            <a:fld id="{84C450F2-3BB4-4AE4-8A35-A9D7AEA4C850}" type="slidenum">
              <a:rPr lang="en-US">
                <a:solidFill>
                  <a:schemeClr val="tx1"/>
                </a:solidFill>
              </a:rPr>
              <a:pPr>
                <a:spcAft>
                  <a:spcPts val="600"/>
                </a:spcAft>
              </a:pPr>
              <a:t>1</a:t>
            </a:fld>
            <a:endParaRPr lang="en-US">
              <a:solidFill>
                <a:schemeClr val="tx1"/>
              </a:solidFill>
            </a:endParaRPr>
          </a:p>
        </p:txBody>
      </p:sp>
      <p:sp>
        <p:nvSpPr>
          <p:cNvPr id="2" name="Title 1">
            <a:extLst>
              <a:ext uri="{FF2B5EF4-FFF2-40B4-BE49-F238E27FC236}">
                <a16:creationId xmlns:a16="http://schemas.microsoft.com/office/drawing/2014/main" id="{306CEFD7-94E2-B3CB-2B17-CB5D64D4897B}"/>
              </a:ext>
            </a:extLst>
          </p:cNvPr>
          <p:cNvSpPr>
            <a:spLocks noGrp="1"/>
          </p:cNvSpPr>
          <p:nvPr>
            <p:ph type="ctrTitle"/>
          </p:nvPr>
        </p:nvSpPr>
        <p:spPr>
          <a:xfrm>
            <a:off x="713382" y="4015558"/>
            <a:ext cx="8019137" cy="2340792"/>
          </a:xfrm>
        </p:spPr>
        <p:txBody>
          <a:bodyPr anchor="ctr">
            <a:normAutofit/>
          </a:bodyPr>
          <a:lstStyle/>
          <a:p>
            <a:pPr algn="l"/>
            <a:r>
              <a:rPr lang="en-FI" sz="3600" dirty="0"/>
              <a:t>Intelligent Flow Challenge</a:t>
            </a:r>
            <a:br>
              <a:rPr lang="en-US" sz="2200" dirty="0"/>
            </a:br>
            <a:br>
              <a:rPr lang="en-US" sz="2200" dirty="0"/>
            </a:br>
            <a:r>
              <a:rPr lang="en-US" sz="2200" dirty="0"/>
              <a:t>Team Senior </a:t>
            </a:r>
            <a:r>
              <a:rPr lang="en-US" sz="2200" dirty="0" err="1"/>
              <a:t>Overfitters</a:t>
            </a:r>
            <a:endParaRPr lang="en-FI" sz="2200" dirty="0"/>
          </a:p>
        </p:txBody>
      </p:sp>
    </p:spTree>
    <p:extLst>
      <p:ext uri="{BB962C8B-B14F-4D97-AF65-F5344CB8AC3E}">
        <p14:creationId xmlns:p14="http://schemas.microsoft.com/office/powerpoint/2010/main" val="2821730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A008EA5-B666-8D3A-8D7C-86E999A4C441}"/>
              </a:ext>
            </a:extLst>
          </p:cNvPr>
          <p:cNvPicPr>
            <a:picLocks noChangeAspect="1"/>
          </p:cNvPicPr>
          <p:nvPr/>
        </p:nvPicPr>
        <p:blipFill>
          <a:blip r:embed="rId3"/>
          <a:srcRect t="26054" r="-2" b="11001"/>
          <a:stretch>
            <a:fillRect/>
          </a:stretch>
        </p:blipFill>
        <p:spPr>
          <a:xfrm>
            <a:off x="2522356" y="10"/>
            <a:ext cx="9669642" cy="6857990"/>
          </a:xfrm>
          <a:prstGeom prst="rect">
            <a:avLst/>
          </a:prstGeom>
          <a:gradFill>
            <a:gsLst>
              <a:gs pos="0">
                <a:schemeClr val="accent1">
                  <a:lumMod val="5000"/>
                  <a:lumOff val="95000"/>
                  <a:alpha val="0"/>
                </a:schemeClr>
              </a:gs>
              <a:gs pos="100000">
                <a:schemeClr val="tx1">
                  <a:alpha val="0"/>
                </a:schemeClr>
              </a:gs>
            </a:gsLst>
            <a:lin ang="5400000" scaled="1"/>
          </a:gradFill>
        </p:spPr>
      </p:pic>
      <p:sp>
        <p:nvSpPr>
          <p:cNvPr id="20" name="Rectangle 1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4A00BB5-37E6-BBE7-501F-15F746A59786}"/>
              </a:ext>
            </a:extLst>
          </p:cNvPr>
          <p:cNvSpPr>
            <a:spLocks noGrp="1"/>
          </p:cNvSpPr>
          <p:nvPr>
            <p:ph type="title"/>
          </p:nvPr>
        </p:nvSpPr>
        <p:spPr>
          <a:xfrm>
            <a:off x="838200" y="365125"/>
            <a:ext cx="3822189" cy="1899912"/>
          </a:xfrm>
        </p:spPr>
        <p:txBody>
          <a:bodyPr>
            <a:normAutofit/>
          </a:bodyPr>
          <a:lstStyle/>
          <a:p>
            <a:r>
              <a:rPr lang="en-US" sz="3700" dirty="0"/>
              <a:t>THE CHALLENGE: SMART SEWAGE PUMP CONTROL</a:t>
            </a:r>
            <a:endParaRPr lang="en-FI" sz="3700" dirty="0"/>
          </a:p>
        </p:txBody>
      </p:sp>
      <p:sp>
        <p:nvSpPr>
          <p:cNvPr id="21" name="Content Placeholder 9">
            <a:extLst>
              <a:ext uri="{FF2B5EF4-FFF2-40B4-BE49-F238E27FC236}">
                <a16:creationId xmlns:a16="http://schemas.microsoft.com/office/drawing/2014/main" id="{0F515C63-D4F8-8E11-0976-B3DB8F957D74}"/>
              </a:ext>
            </a:extLst>
          </p:cNvPr>
          <p:cNvSpPr>
            <a:spLocks noGrp="1"/>
          </p:cNvSpPr>
          <p:nvPr>
            <p:ph idx="1"/>
          </p:nvPr>
        </p:nvSpPr>
        <p:spPr>
          <a:xfrm>
            <a:off x="838200" y="2434201"/>
            <a:ext cx="3822189" cy="3742762"/>
          </a:xfrm>
        </p:spPr>
        <p:txBody>
          <a:bodyPr>
            <a:normAutofit/>
          </a:bodyPr>
          <a:lstStyle/>
          <a:p>
            <a:r>
              <a:rPr lang="en-US" sz="2000" dirty="0"/>
              <a:t>Electricity costs 50-60% of operational expense, up to 50k€+ per week</a:t>
            </a:r>
          </a:p>
          <a:p>
            <a:r>
              <a:rPr lang="en-US" sz="2000" dirty="0"/>
              <a:t>HSY pumps currently operated manually without precise optimization based on electricity spot prices</a:t>
            </a:r>
          </a:p>
          <a:p>
            <a:r>
              <a:rPr lang="en-US" sz="2000" dirty="0"/>
              <a:t>AI and optimization bring huge potential</a:t>
            </a:r>
          </a:p>
        </p:txBody>
      </p:sp>
      <p:sp>
        <p:nvSpPr>
          <p:cNvPr id="4" name="Date Placeholder 3">
            <a:extLst>
              <a:ext uri="{FF2B5EF4-FFF2-40B4-BE49-F238E27FC236}">
                <a16:creationId xmlns:a16="http://schemas.microsoft.com/office/drawing/2014/main" id="{60A7C7E5-BF79-01FD-A9FB-AB336A80522C}"/>
              </a:ext>
            </a:extLst>
          </p:cNvPr>
          <p:cNvSpPr>
            <a:spLocks noGrp="1"/>
          </p:cNvSpPr>
          <p:nvPr>
            <p:ph type="dt" sz="half" idx="10"/>
          </p:nvPr>
        </p:nvSpPr>
        <p:spPr>
          <a:xfrm>
            <a:off x="838200" y="6356350"/>
            <a:ext cx="2743200" cy="365125"/>
          </a:xfrm>
        </p:spPr>
        <p:txBody>
          <a:bodyPr>
            <a:normAutofit/>
          </a:bodyPr>
          <a:lstStyle/>
          <a:p>
            <a:pPr>
              <a:spcAft>
                <a:spcPts val="600"/>
              </a:spcAft>
            </a:pPr>
            <a:fld id="{FE21D4C7-8630-4B98-978C-30388BBD4EE8}" type="datetime1">
              <a:rPr lang="en-US" smtClean="0"/>
              <a:pPr>
                <a:spcAft>
                  <a:spcPts val="600"/>
                </a:spcAft>
              </a:pPr>
              <a:t>11/16/2025</a:t>
            </a:fld>
            <a:endParaRPr lang="en-US"/>
          </a:p>
        </p:txBody>
      </p:sp>
      <p:sp>
        <p:nvSpPr>
          <p:cNvPr id="6" name="Slide Number Placeholder 5">
            <a:extLst>
              <a:ext uri="{FF2B5EF4-FFF2-40B4-BE49-F238E27FC236}">
                <a16:creationId xmlns:a16="http://schemas.microsoft.com/office/drawing/2014/main" id="{BC33C765-719F-6B56-A701-330B4622C70D}"/>
              </a:ext>
            </a:extLst>
          </p:cNvPr>
          <p:cNvSpPr>
            <a:spLocks noGrp="1"/>
          </p:cNvSpPr>
          <p:nvPr>
            <p:ph type="sldNum" sz="quarter" idx="12"/>
          </p:nvPr>
        </p:nvSpPr>
        <p:spPr>
          <a:xfrm>
            <a:off x="8610600" y="6356350"/>
            <a:ext cx="2743200" cy="365125"/>
          </a:xfrm>
        </p:spPr>
        <p:txBody>
          <a:bodyPr>
            <a:normAutofit/>
          </a:bodyPr>
          <a:lstStyle/>
          <a:p>
            <a:pPr>
              <a:spcAft>
                <a:spcPts val="600"/>
              </a:spcAft>
            </a:pPr>
            <a:fld id="{84C450F2-3BB4-4AE4-8A35-A9D7AEA4C850}" type="slidenum">
              <a:rPr lang="en-US">
                <a:solidFill>
                  <a:srgbClr val="FFFFFF"/>
                </a:solidFill>
              </a:rPr>
              <a:pPr>
                <a:spcAft>
                  <a:spcPts val="600"/>
                </a:spcAft>
              </a:pPr>
              <a:t>2</a:t>
            </a:fld>
            <a:endParaRPr lang="en-US">
              <a:solidFill>
                <a:srgbClr val="FFFFFF"/>
              </a:solidFill>
            </a:endParaRPr>
          </a:p>
        </p:txBody>
      </p:sp>
    </p:spTree>
    <p:extLst>
      <p:ext uri="{BB962C8B-B14F-4D97-AF65-F5344CB8AC3E}">
        <p14:creationId xmlns:p14="http://schemas.microsoft.com/office/powerpoint/2010/main" val="266445398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Woman showing Earth and network hologram by using the user interface technology.">
            <a:extLst>
              <a:ext uri="{FF2B5EF4-FFF2-40B4-BE49-F238E27FC236}">
                <a16:creationId xmlns:a16="http://schemas.microsoft.com/office/drawing/2014/main" id="{56154EBC-98D6-42EF-98AB-133E07A9D501}"/>
              </a:ext>
            </a:extLst>
          </p:cNvPr>
          <p:cNvPicPr>
            <a:picLocks noGrp="1" noChangeAspect="1"/>
          </p:cNvPicPr>
          <p:nvPr>
            <p:ph type="pic" sz="quarter" idx="15"/>
          </p:nvPr>
        </p:nvPicPr>
        <p:blipFill>
          <a:blip r:embed="rId3"/>
          <a:srcRect l="10180" r="10509"/>
          <a:stretch>
            <a:fillRect/>
          </a:stretch>
        </p:blipFill>
        <p:spPr>
          <a:xfrm>
            <a:off x="2522356" y="10"/>
            <a:ext cx="9669642" cy="6857990"/>
          </a:xfrm>
          <a:prstGeom prst="rect">
            <a:avLst/>
          </a:prstGeom>
          <a:noFill/>
        </p:spPr>
      </p:pic>
      <p:sp>
        <p:nvSpPr>
          <p:cNvPr id="25" name="Rectangle 2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C21EBA9-0237-0A69-9D1A-B28513FC9053}"/>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b="0" cap="all" baseline="0" dirty="0"/>
              <a:t>OUR hackathon journey</a:t>
            </a:r>
          </a:p>
        </p:txBody>
      </p:sp>
      <p:sp>
        <p:nvSpPr>
          <p:cNvPr id="3" name="Content Placeholder 9">
            <a:extLst>
              <a:ext uri="{FF2B5EF4-FFF2-40B4-BE49-F238E27FC236}">
                <a16:creationId xmlns:a16="http://schemas.microsoft.com/office/drawing/2014/main" id="{97F76F6C-DF87-0F3D-F285-A7D60116195B}"/>
              </a:ext>
            </a:extLst>
          </p:cNvPr>
          <p:cNvSpPr txBox="1">
            <a:spLocks/>
          </p:cNvSpPr>
          <p:nvPr/>
        </p:nvSpPr>
        <p:spPr>
          <a:xfrm>
            <a:off x="838200" y="2434201"/>
            <a:ext cx="3822189" cy="3742762"/>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0000"/>
              </a:lnSpc>
            </a:pPr>
            <a:r>
              <a:rPr lang="en-US" sz="2000" dirty="0"/>
              <a:t>CP-SAT became our fastest and most reliable core optimizer. </a:t>
            </a:r>
          </a:p>
          <a:p>
            <a:pPr>
              <a:lnSpc>
                <a:spcPct val="90000"/>
              </a:lnSpc>
            </a:pPr>
            <a:r>
              <a:rPr lang="en-US" sz="2000" dirty="0"/>
              <a:t>AI in key role: ML-driven weather and inflow signals and price forecasts </a:t>
            </a:r>
          </a:p>
          <a:p>
            <a:pPr>
              <a:lnSpc>
                <a:spcPct val="90000"/>
              </a:lnSpc>
            </a:pPr>
            <a:r>
              <a:rPr lang="en-US" sz="2000" dirty="0"/>
              <a:t>AI-assisted coding with Cursor + ChatGPT </a:t>
            </a:r>
          </a:p>
          <a:p>
            <a:pPr>
              <a:lnSpc>
                <a:spcPct val="90000"/>
              </a:lnSpc>
            </a:pPr>
            <a:r>
              <a:rPr lang="en-US" sz="2000" dirty="0"/>
              <a:t>Next step: AI-enhanced MPC/MILP for continuous, predictive pump control</a:t>
            </a:r>
          </a:p>
        </p:txBody>
      </p:sp>
      <p:sp>
        <p:nvSpPr>
          <p:cNvPr id="4" name="Date Placeholder 3">
            <a:extLst>
              <a:ext uri="{FF2B5EF4-FFF2-40B4-BE49-F238E27FC236}">
                <a16:creationId xmlns:a16="http://schemas.microsoft.com/office/drawing/2014/main" id="{6E8B0AF7-D9F4-B174-783A-F3531E9C8B45}"/>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fld id="{FE21D4C7-8630-4B98-978C-30388BBD4EE8}" type="datetime1">
              <a:rPr lang="en-US">
                <a:solidFill>
                  <a:prstClr val="black">
                    <a:tint val="75000"/>
                  </a:prstClr>
                </a:solidFill>
                <a:latin typeface="Calibri" panose="020F0502020204030204"/>
              </a:rPr>
              <a:pPr>
                <a:spcAft>
                  <a:spcPts val="600"/>
                </a:spcAft>
                <a:defRPr/>
              </a:pPr>
              <a:t>11/16/2025</a:t>
            </a:fld>
            <a:endParaRPr lang="en-US">
              <a:solidFill>
                <a:prstClr val="black">
                  <a:tint val="75000"/>
                </a:prstClr>
              </a:solidFill>
              <a:latin typeface="Calibri" panose="020F0502020204030204"/>
            </a:endParaRPr>
          </a:p>
        </p:txBody>
      </p:sp>
      <p:sp>
        <p:nvSpPr>
          <p:cNvPr id="6" name="Slide Number Placeholder 5">
            <a:extLst>
              <a:ext uri="{FF2B5EF4-FFF2-40B4-BE49-F238E27FC236}">
                <a16:creationId xmlns:a16="http://schemas.microsoft.com/office/drawing/2014/main" id="{E5DDE7C5-4A3E-BA1B-90AA-F980EC0FAF2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84C450F2-3BB4-4AE4-8A35-A9D7AEA4C850}" type="slidenum">
              <a:rPr lang="en-US">
                <a:solidFill>
                  <a:srgbClr val="FFFFFF"/>
                </a:solidFill>
                <a:latin typeface="Calibri" panose="020F0502020204030204"/>
              </a:rPr>
              <a:pPr>
                <a:spcAft>
                  <a:spcPts val="600"/>
                </a:spcAft>
                <a:defRPr/>
              </a:pPr>
              <a:t>3</a:t>
            </a:fld>
            <a:endParaRPr lang="en-US">
              <a:solidFill>
                <a:srgbClr val="FFFFFF"/>
              </a:solidFill>
              <a:latin typeface="Calibri" panose="020F0502020204030204"/>
            </a:endParaRPr>
          </a:p>
        </p:txBody>
      </p:sp>
      <p:sp>
        <p:nvSpPr>
          <p:cNvPr id="5" name="Rectangle 12">
            <a:extLst>
              <a:ext uri="{FF2B5EF4-FFF2-40B4-BE49-F238E27FC236}">
                <a16:creationId xmlns:a16="http://schemas.microsoft.com/office/drawing/2014/main" id="{55BD1E71-3C64-A222-2904-950055B7F991}"/>
              </a:ext>
            </a:extLst>
          </p:cNvPr>
          <p:cNvSpPr/>
          <p:nvPr/>
        </p:nvSpPr>
        <p:spPr>
          <a:xfrm rot="20929291">
            <a:off x="4053708" y="728584"/>
            <a:ext cx="3867055" cy="1200329"/>
          </a:xfrm>
          <a:prstGeom prst="rect">
            <a:avLst/>
          </a:prstGeom>
          <a:noFill/>
        </p:spPr>
        <p:txBody>
          <a:bodyPr wrap="square" lIns="91440" tIns="45720" rIns="91440" bIns="45720">
            <a:spAutoFit/>
          </a:bodyPr>
          <a:lstStyle/>
          <a:p>
            <a:pPr algn="ctr"/>
            <a:r>
              <a:rPr lang="en-US" sz="24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Comic Sans MS" panose="030F0702030302020204" pitchFamily="66" charset="0"/>
              </a:rPr>
              <a:t>Strong recommendation to try if you ever need linear </a:t>
            </a:r>
            <a:r>
              <a:rPr lang="en-US" sz="2400" b="1" cap="none" spc="50" dirty="0" err="1">
                <a:ln w="9525" cmpd="sng">
                  <a:solidFill>
                    <a:schemeClr val="accent1"/>
                  </a:solidFill>
                  <a:prstDash val="solid"/>
                </a:ln>
                <a:solidFill>
                  <a:srgbClr val="70AD47">
                    <a:tint val="1000"/>
                  </a:srgbClr>
                </a:solidFill>
                <a:effectLst>
                  <a:glow rad="38100">
                    <a:schemeClr val="accent1">
                      <a:alpha val="40000"/>
                    </a:schemeClr>
                  </a:glow>
                </a:effectLst>
                <a:latin typeface="Comic Sans MS" panose="030F0702030302020204" pitchFamily="66" charset="0"/>
              </a:rPr>
              <a:t>optimitisation</a:t>
            </a:r>
            <a:r>
              <a:rPr lang="en-US" sz="24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Comic Sans MS" panose="030F0702030302020204" pitchFamily="66" charset="0"/>
              </a:rPr>
              <a:t>!</a:t>
            </a:r>
            <a:endParaRPr lang="en-FI" sz="24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Comic Sans MS" panose="030F0702030302020204" pitchFamily="66" charset="0"/>
            </a:endParaRPr>
          </a:p>
        </p:txBody>
      </p:sp>
      <p:sp>
        <p:nvSpPr>
          <p:cNvPr id="9" name="Nuoli: Taipunut 8">
            <a:extLst>
              <a:ext uri="{FF2B5EF4-FFF2-40B4-BE49-F238E27FC236}">
                <a16:creationId xmlns:a16="http://schemas.microsoft.com/office/drawing/2014/main" id="{1C0E9ED0-8F26-532F-FE94-4D648186174B}"/>
              </a:ext>
            </a:extLst>
          </p:cNvPr>
          <p:cNvSpPr/>
          <p:nvPr/>
        </p:nvSpPr>
        <p:spPr>
          <a:xfrm rot="11154597">
            <a:off x="4325200" y="2137409"/>
            <a:ext cx="670377" cy="704187"/>
          </a:xfrm>
          <a:prstGeom prst="bentArrow">
            <a:avLst>
              <a:gd name="adj1" fmla="val 24194"/>
              <a:gd name="adj2" fmla="val 24622"/>
              <a:gd name="adj3" fmla="val 25000"/>
              <a:gd name="adj4" fmla="val 75000"/>
            </a:avLst>
          </a:prstGeom>
          <a:solidFill>
            <a:schemeClr val="bg1"/>
          </a:solid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i-FI">
              <a:solidFill>
                <a:schemeClr val="tx1"/>
              </a:solidFill>
            </a:endParaRPr>
          </a:p>
        </p:txBody>
      </p:sp>
    </p:spTree>
    <p:extLst>
      <p:ext uri="{BB962C8B-B14F-4D97-AF65-F5344CB8AC3E}">
        <p14:creationId xmlns:p14="http://schemas.microsoft.com/office/powerpoint/2010/main" val="15634128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52389F4-2FE8-07DF-5DFB-BC7CFC69BE33}"/>
            </a:ext>
          </a:extLst>
        </p:cNvPr>
        <p:cNvGrpSpPr/>
        <p:nvPr/>
      </p:nvGrpSpPr>
      <p:grpSpPr>
        <a:xfrm>
          <a:off x="0" y="0"/>
          <a:ext cx="0" cy="0"/>
          <a:chOff x="0" y="0"/>
          <a:chExt cx="0" cy="0"/>
        </a:xfrm>
      </p:grpSpPr>
      <p:sp useBgFill="1">
        <p:nvSpPr>
          <p:cNvPr id="24"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6" name="Rectangle 25">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8DE9-BD66-0309-ACE8-2ACFBAE80572}"/>
              </a:ext>
            </a:extLst>
          </p:cNvPr>
          <p:cNvSpPr>
            <a:spLocks noGrp="1"/>
          </p:cNvSpPr>
          <p:nvPr>
            <p:ph type="title"/>
          </p:nvPr>
        </p:nvSpPr>
        <p:spPr>
          <a:xfrm>
            <a:off x="761802" y="350196"/>
            <a:ext cx="5412855" cy="1624520"/>
          </a:xfrm>
        </p:spPr>
        <p:txBody>
          <a:bodyPr anchor="ctr">
            <a:normAutofit/>
          </a:bodyPr>
          <a:lstStyle/>
          <a:p>
            <a:r>
              <a:rPr lang="en-US" sz="3700" dirty="0"/>
              <a:t>WHAT WE IMPLEMENTED DURING JUNCTION</a:t>
            </a:r>
            <a:endParaRPr lang="en-FI" sz="3700" dirty="0"/>
          </a:p>
        </p:txBody>
      </p:sp>
      <p:sp>
        <p:nvSpPr>
          <p:cNvPr id="10" name="Content Placeholder 9">
            <a:extLst>
              <a:ext uri="{FF2B5EF4-FFF2-40B4-BE49-F238E27FC236}">
                <a16:creationId xmlns:a16="http://schemas.microsoft.com/office/drawing/2014/main" id="{B32B5802-455B-52FA-60D3-C0FB18C51EA8}"/>
              </a:ext>
            </a:extLst>
          </p:cNvPr>
          <p:cNvSpPr>
            <a:spLocks noGrp="1"/>
          </p:cNvSpPr>
          <p:nvPr>
            <p:ph idx="1"/>
          </p:nvPr>
        </p:nvSpPr>
        <p:spPr>
          <a:xfrm>
            <a:off x="374073" y="2192594"/>
            <a:ext cx="6470311" cy="4315210"/>
          </a:xfrm>
        </p:spPr>
        <p:txBody>
          <a:bodyPr anchor="ctr">
            <a:noAutofit/>
          </a:bodyPr>
          <a:lstStyle/>
          <a:p>
            <a:r>
              <a:rPr lang="en-US" sz="1400" dirty="0"/>
              <a:t>An optimization algorithm CP-SAT* solver using Google’s OR Tools’ library, built in Python</a:t>
            </a:r>
          </a:p>
          <a:p>
            <a:r>
              <a:rPr lang="en-US" sz="1400" dirty="0"/>
              <a:t>Real-time &amp; historical electricity prices from ENTSO-E</a:t>
            </a:r>
          </a:p>
          <a:p>
            <a:r>
              <a:rPr lang="en-US" sz="1400" dirty="0"/>
              <a:t>Rainfall forecast from open meteorological API </a:t>
            </a:r>
          </a:p>
          <a:p>
            <a:r>
              <a:rPr lang="en-US" sz="1400" dirty="0"/>
              <a:t>Short-term electricity price forecast from </a:t>
            </a:r>
            <a:r>
              <a:rPr lang="en-US" sz="1400" dirty="0" err="1"/>
              <a:t>Sähkövatkain</a:t>
            </a:r>
            <a:endParaRPr lang="en-US" sz="1400" dirty="0"/>
          </a:p>
          <a:p>
            <a:r>
              <a:rPr lang="en-US" sz="1400" dirty="0"/>
              <a:t>Solution on the right with constraints &amp; inputs:</a:t>
            </a:r>
          </a:p>
          <a:p>
            <a:pPr lvl="1"/>
            <a:r>
              <a:rPr lang="en-US" sz="1400" dirty="0"/>
              <a:t>Water level &lt; 0.5m every 24h</a:t>
            </a:r>
          </a:p>
          <a:p>
            <a:pPr lvl="1"/>
            <a:r>
              <a:rPr lang="en-US" sz="1400" dirty="0"/>
              <a:t>Water level &lt; 8m always</a:t>
            </a:r>
          </a:p>
          <a:p>
            <a:pPr lvl="1"/>
            <a:r>
              <a:rPr lang="en-US" sz="1400" dirty="0"/>
              <a:t>Minimize electricity costs</a:t>
            </a:r>
          </a:p>
          <a:p>
            <a:pPr lvl="1"/>
            <a:r>
              <a:rPr lang="en-US" sz="1400" dirty="0"/>
              <a:t>Pumps on/off at least 2h per go</a:t>
            </a:r>
          </a:p>
          <a:p>
            <a:pPr lvl="1"/>
            <a:r>
              <a:rPr lang="en-US" sz="1400" dirty="0"/>
              <a:t>Forecasted inflow</a:t>
            </a:r>
          </a:p>
          <a:p>
            <a:pPr lvl="1"/>
            <a:r>
              <a:rPr lang="en-US" sz="1400" dirty="0"/>
              <a:t>Rainfall forecast</a:t>
            </a:r>
          </a:p>
          <a:p>
            <a:pPr lvl="1"/>
            <a:r>
              <a:rPr lang="en-US" sz="1400" dirty="0"/>
              <a:t>Real electricity prices</a:t>
            </a:r>
          </a:p>
          <a:p>
            <a:pPr lvl="1"/>
            <a:r>
              <a:rPr lang="en-US" sz="1400" dirty="0"/>
              <a:t>Pump efficiency as a function of water level height and frequency</a:t>
            </a:r>
          </a:p>
          <a:p>
            <a:pPr lvl="1"/>
            <a:r>
              <a:rPr lang="en-US" sz="1400" dirty="0"/>
              <a:t>Max pumped flow 16000m3/h</a:t>
            </a:r>
          </a:p>
        </p:txBody>
      </p:sp>
      <p:sp>
        <p:nvSpPr>
          <p:cNvPr id="4" name="Date Placeholder 3">
            <a:extLst>
              <a:ext uri="{FF2B5EF4-FFF2-40B4-BE49-F238E27FC236}">
                <a16:creationId xmlns:a16="http://schemas.microsoft.com/office/drawing/2014/main" id="{9B6A8287-EB4F-E522-82BD-2404FBF601E9}"/>
              </a:ext>
            </a:extLst>
          </p:cNvPr>
          <p:cNvSpPr>
            <a:spLocks noGrp="1"/>
          </p:cNvSpPr>
          <p:nvPr>
            <p:ph type="dt" sz="half" idx="10"/>
          </p:nvPr>
        </p:nvSpPr>
        <p:spPr>
          <a:xfrm>
            <a:off x="761802" y="6356350"/>
            <a:ext cx="2819598" cy="365125"/>
          </a:xfrm>
        </p:spPr>
        <p:txBody>
          <a:bodyPr>
            <a:normAutofit/>
          </a:bodyPr>
          <a:lstStyle/>
          <a:p>
            <a:pPr>
              <a:spcAft>
                <a:spcPts val="600"/>
              </a:spcAft>
            </a:pPr>
            <a:fld id="{FE21D4C7-8630-4B98-978C-30388BBD4EE8}" type="datetime1">
              <a:rPr lang="en-US">
                <a:solidFill>
                  <a:schemeClr val="tx1"/>
                </a:solidFill>
              </a:rPr>
              <a:pPr>
                <a:spcAft>
                  <a:spcPts val="600"/>
                </a:spcAft>
              </a:pPr>
              <a:t>11/16/2025</a:t>
            </a:fld>
            <a:endParaRPr lang="en-US">
              <a:solidFill>
                <a:schemeClr val="tx1"/>
              </a:solidFill>
            </a:endParaRPr>
          </a:p>
        </p:txBody>
      </p:sp>
      <p:sp>
        <p:nvSpPr>
          <p:cNvPr id="6" name="Slide Number Placeholder 5">
            <a:extLst>
              <a:ext uri="{FF2B5EF4-FFF2-40B4-BE49-F238E27FC236}">
                <a16:creationId xmlns:a16="http://schemas.microsoft.com/office/drawing/2014/main" id="{AAB9CBE4-47DE-3E35-EA2A-0C342279C5E5}"/>
              </a:ext>
            </a:extLst>
          </p:cNvPr>
          <p:cNvSpPr>
            <a:spLocks noGrp="1"/>
          </p:cNvSpPr>
          <p:nvPr>
            <p:ph type="sldNum" sz="quarter" idx="12"/>
          </p:nvPr>
        </p:nvSpPr>
        <p:spPr>
          <a:xfrm>
            <a:off x="8732520" y="6356350"/>
            <a:ext cx="3200400" cy="365125"/>
          </a:xfrm>
        </p:spPr>
        <p:txBody>
          <a:bodyPr>
            <a:normAutofit/>
          </a:bodyPr>
          <a:lstStyle/>
          <a:p>
            <a:pPr>
              <a:spcAft>
                <a:spcPts val="600"/>
              </a:spcAft>
            </a:pPr>
            <a:fld id="{84C450F2-3BB4-4AE4-8A35-A9D7AEA4C850}" type="slidenum">
              <a:rPr lang="en-US">
                <a:solidFill>
                  <a:srgbClr val="FFFFFF"/>
                </a:solidFill>
              </a:rPr>
              <a:pPr>
                <a:spcAft>
                  <a:spcPts val="600"/>
                </a:spcAft>
              </a:pPr>
              <a:t>4</a:t>
            </a:fld>
            <a:endParaRPr lang="en-US">
              <a:solidFill>
                <a:srgbClr val="FFFFFF"/>
              </a:solidFill>
            </a:endParaRPr>
          </a:p>
        </p:txBody>
      </p:sp>
      <p:sp>
        <p:nvSpPr>
          <p:cNvPr id="8" name="Content Placeholder 9">
            <a:extLst>
              <a:ext uri="{FF2B5EF4-FFF2-40B4-BE49-F238E27FC236}">
                <a16:creationId xmlns:a16="http://schemas.microsoft.com/office/drawing/2014/main" id="{6DD0169E-D1AA-F232-0677-826599310769}"/>
              </a:ext>
            </a:extLst>
          </p:cNvPr>
          <p:cNvSpPr txBox="1">
            <a:spLocks/>
          </p:cNvSpPr>
          <p:nvPr/>
        </p:nvSpPr>
        <p:spPr>
          <a:xfrm>
            <a:off x="7085644" y="5142271"/>
            <a:ext cx="4542729" cy="1657994"/>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indent="0" algn="r">
              <a:buFont typeface="Arial" panose="020B0604020202020204" pitchFamily="34" charset="0"/>
              <a:buNone/>
            </a:pPr>
            <a:r>
              <a:rPr lang="en-US" sz="1400" dirty="0"/>
              <a:t>In more detail on the next page</a:t>
            </a:r>
          </a:p>
          <a:p>
            <a:pPr marL="228600" lvl="1" indent="0" algn="r">
              <a:buFont typeface="Arial" panose="020B0604020202020204" pitchFamily="34" charset="0"/>
              <a:buNone/>
            </a:pPr>
            <a:endParaRPr lang="en-US" sz="1400" dirty="0"/>
          </a:p>
          <a:p>
            <a:pPr marL="228600" lvl="1" indent="0" algn="r">
              <a:buFont typeface="Arial" panose="020B0604020202020204" pitchFamily="34" charset="0"/>
              <a:buNone/>
            </a:pPr>
            <a:endParaRPr lang="en-US" sz="1400" dirty="0"/>
          </a:p>
          <a:p>
            <a:pPr marL="228600" lvl="1" indent="0" algn="r">
              <a:buFont typeface="Arial" panose="020B0604020202020204" pitchFamily="34" charset="0"/>
              <a:buNone/>
            </a:pPr>
            <a:endParaRPr lang="en-US" sz="1400" dirty="0"/>
          </a:p>
          <a:p>
            <a:pPr marL="228600" lvl="1" indent="0" algn="r">
              <a:buFont typeface="Arial" panose="020B0604020202020204" pitchFamily="34" charset="0"/>
              <a:buNone/>
            </a:pPr>
            <a:r>
              <a:rPr lang="en-US" sz="1400" dirty="0"/>
              <a:t>*Constrained Programming with Boolean Satisfiability</a:t>
            </a:r>
          </a:p>
        </p:txBody>
      </p:sp>
      <p:pic>
        <p:nvPicPr>
          <p:cNvPr id="11" name="Kuva 10" descr="Kuva, joka sisältää kohteen teksti, kuvakaappaus, diagrammi, viiva&#10;&#10;Tekoälyn generoima sisältö voi olla virheellistä.">
            <a:extLst>
              <a:ext uri="{FF2B5EF4-FFF2-40B4-BE49-F238E27FC236}">
                <a16:creationId xmlns:a16="http://schemas.microsoft.com/office/drawing/2014/main" id="{14AB7605-6434-6588-33E9-B8C3726976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40569" y="1935897"/>
            <a:ext cx="4487928" cy="332667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8919078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46770B2-E5B4-51B2-BA18-F561CBCE63C8}"/>
            </a:ext>
          </a:extLst>
        </p:cNvPr>
        <p:cNvGrpSpPr/>
        <p:nvPr/>
      </p:nvGrpSpPr>
      <p:grpSpPr>
        <a:xfrm>
          <a:off x="0" y="0"/>
          <a:ext cx="0" cy="0"/>
          <a:chOff x="0" y="0"/>
          <a:chExt cx="0" cy="0"/>
        </a:xfrm>
      </p:grpSpPr>
      <p:sp useBgFill="1">
        <p:nvSpPr>
          <p:cNvPr id="24" name="Slide Background">
            <a:extLst>
              <a:ext uri="{FF2B5EF4-FFF2-40B4-BE49-F238E27FC236}">
                <a16:creationId xmlns:a16="http://schemas.microsoft.com/office/drawing/2014/main" id="{B497736C-5A3F-7838-CF29-0163C030C2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6" name="Rectangle 25">
            <a:extLst>
              <a:ext uri="{FF2B5EF4-FFF2-40B4-BE49-F238E27FC236}">
                <a16:creationId xmlns:a16="http://schemas.microsoft.com/office/drawing/2014/main" id="{11BA0F99-F75F-B2E6-4786-AE7C4A783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8AAB0B-1292-6F48-6EA4-FA3EEDCB3C99}"/>
              </a:ext>
            </a:extLst>
          </p:cNvPr>
          <p:cNvSpPr>
            <a:spLocks noGrp="1"/>
          </p:cNvSpPr>
          <p:nvPr>
            <p:ph type="title"/>
          </p:nvPr>
        </p:nvSpPr>
        <p:spPr>
          <a:xfrm>
            <a:off x="761803" y="350196"/>
            <a:ext cx="6720545" cy="1624520"/>
          </a:xfrm>
        </p:spPr>
        <p:txBody>
          <a:bodyPr anchor="ctr">
            <a:normAutofit/>
          </a:bodyPr>
          <a:lstStyle/>
          <a:p>
            <a:r>
              <a:rPr lang="en-US" sz="3700" dirty="0"/>
              <a:t>WHAT WE IMPLEMENTED DURING JUNCTION</a:t>
            </a:r>
            <a:endParaRPr lang="en-FI" sz="3700" dirty="0"/>
          </a:p>
        </p:txBody>
      </p:sp>
      <p:sp>
        <p:nvSpPr>
          <p:cNvPr id="4" name="Date Placeholder 3">
            <a:extLst>
              <a:ext uri="{FF2B5EF4-FFF2-40B4-BE49-F238E27FC236}">
                <a16:creationId xmlns:a16="http://schemas.microsoft.com/office/drawing/2014/main" id="{EE58082F-3EFC-0FA0-647A-F4C828479B72}"/>
              </a:ext>
            </a:extLst>
          </p:cNvPr>
          <p:cNvSpPr>
            <a:spLocks noGrp="1"/>
          </p:cNvSpPr>
          <p:nvPr>
            <p:ph type="dt" sz="half" idx="10"/>
          </p:nvPr>
        </p:nvSpPr>
        <p:spPr>
          <a:xfrm>
            <a:off x="761802" y="6356350"/>
            <a:ext cx="2819598" cy="365125"/>
          </a:xfrm>
        </p:spPr>
        <p:txBody>
          <a:bodyPr>
            <a:normAutofit/>
          </a:bodyPr>
          <a:lstStyle/>
          <a:p>
            <a:pPr>
              <a:spcAft>
                <a:spcPts val="600"/>
              </a:spcAft>
            </a:pPr>
            <a:fld id="{FE21D4C7-8630-4B98-978C-30388BBD4EE8}" type="datetime1">
              <a:rPr lang="en-US">
                <a:solidFill>
                  <a:schemeClr val="tx1"/>
                </a:solidFill>
              </a:rPr>
              <a:pPr>
                <a:spcAft>
                  <a:spcPts val="600"/>
                </a:spcAft>
              </a:pPr>
              <a:t>11/16/2025</a:t>
            </a:fld>
            <a:endParaRPr lang="en-US">
              <a:solidFill>
                <a:schemeClr val="tx1"/>
              </a:solidFill>
            </a:endParaRPr>
          </a:p>
        </p:txBody>
      </p:sp>
      <p:sp>
        <p:nvSpPr>
          <p:cNvPr id="6" name="Slide Number Placeholder 5">
            <a:extLst>
              <a:ext uri="{FF2B5EF4-FFF2-40B4-BE49-F238E27FC236}">
                <a16:creationId xmlns:a16="http://schemas.microsoft.com/office/drawing/2014/main" id="{2689E76E-29C8-C5DF-5226-A5A5ABA276B6}"/>
              </a:ext>
            </a:extLst>
          </p:cNvPr>
          <p:cNvSpPr>
            <a:spLocks noGrp="1"/>
          </p:cNvSpPr>
          <p:nvPr>
            <p:ph type="sldNum" sz="quarter" idx="12"/>
          </p:nvPr>
        </p:nvSpPr>
        <p:spPr>
          <a:xfrm>
            <a:off x="8732520" y="6356350"/>
            <a:ext cx="3200400" cy="365125"/>
          </a:xfrm>
        </p:spPr>
        <p:txBody>
          <a:bodyPr>
            <a:normAutofit/>
          </a:bodyPr>
          <a:lstStyle/>
          <a:p>
            <a:pPr>
              <a:spcAft>
                <a:spcPts val="600"/>
              </a:spcAft>
            </a:pPr>
            <a:fld id="{84C450F2-3BB4-4AE4-8A35-A9D7AEA4C850}" type="slidenum">
              <a:rPr lang="en-US">
                <a:solidFill>
                  <a:srgbClr val="FFFFFF"/>
                </a:solidFill>
              </a:rPr>
              <a:pPr>
                <a:spcAft>
                  <a:spcPts val="600"/>
                </a:spcAft>
              </a:pPr>
              <a:t>5</a:t>
            </a:fld>
            <a:endParaRPr lang="en-US">
              <a:solidFill>
                <a:srgbClr val="FFFFFF"/>
              </a:solidFill>
            </a:endParaRPr>
          </a:p>
        </p:txBody>
      </p:sp>
      <p:sp>
        <p:nvSpPr>
          <p:cNvPr id="5" name="Content Placeholder 9">
            <a:extLst>
              <a:ext uri="{FF2B5EF4-FFF2-40B4-BE49-F238E27FC236}">
                <a16:creationId xmlns:a16="http://schemas.microsoft.com/office/drawing/2014/main" id="{51801B00-795E-91AA-484F-A407FA049B77}"/>
              </a:ext>
            </a:extLst>
          </p:cNvPr>
          <p:cNvSpPr>
            <a:spLocks noGrp="1"/>
          </p:cNvSpPr>
          <p:nvPr>
            <p:ph idx="1"/>
          </p:nvPr>
        </p:nvSpPr>
        <p:spPr>
          <a:xfrm>
            <a:off x="374073" y="2192594"/>
            <a:ext cx="6470311" cy="580103"/>
          </a:xfrm>
        </p:spPr>
        <p:txBody>
          <a:bodyPr anchor="ctr">
            <a:noAutofit/>
          </a:bodyPr>
          <a:lstStyle/>
          <a:p>
            <a:r>
              <a:rPr lang="en-US" sz="2000" dirty="0"/>
              <a:t>Optimization Results</a:t>
            </a:r>
          </a:p>
        </p:txBody>
      </p:sp>
      <p:pic>
        <p:nvPicPr>
          <p:cNvPr id="9" name="Kuva 8" descr="Kuva, joka sisältää kohteen teksti, kuvakaappaus, diagrammi, viiva&#10;&#10;Tekoälyn generoima sisältö voi olla virheellistä.">
            <a:extLst>
              <a:ext uri="{FF2B5EF4-FFF2-40B4-BE49-F238E27FC236}">
                <a16:creationId xmlns:a16="http://schemas.microsoft.com/office/drawing/2014/main" id="{B8578010-5349-45C3-994B-905D344DD3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3238" y="1278194"/>
            <a:ext cx="7179681" cy="532193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2735133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CCF9E84-C695-D6F5-13FB-25487844784F}"/>
            </a:ext>
          </a:extLst>
        </p:cNvPr>
        <p:cNvGrpSpPr/>
        <p:nvPr/>
      </p:nvGrpSpPr>
      <p:grpSpPr>
        <a:xfrm>
          <a:off x="0" y="0"/>
          <a:ext cx="0" cy="0"/>
          <a:chOff x="0" y="0"/>
          <a:chExt cx="0" cy="0"/>
        </a:xfrm>
      </p:grpSpPr>
      <p:sp useBgFill="1">
        <p:nvSpPr>
          <p:cNvPr id="24" name="Slide Background">
            <a:extLst>
              <a:ext uri="{FF2B5EF4-FFF2-40B4-BE49-F238E27FC236}">
                <a16:creationId xmlns:a16="http://schemas.microsoft.com/office/drawing/2014/main" id="{3E980984-2F2F-E3DC-76AE-F9729946F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6" name="Rectangle 25">
            <a:extLst>
              <a:ext uri="{FF2B5EF4-FFF2-40B4-BE49-F238E27FC236}">
                <a16:creationId xmlns:a16="http://schemas.microsoft.com/office/drawing/2014/main" id="{06EB0D92-F251-8027-E295-1DAC020293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E6BEFC-5A10-A5CA-E316-0A1DA91C0F7D}"/>
              </a:ext>
            </a:extLst>
          </p:cNvPr>
          <p:cNvSpPr>
            <a:spLocks noGrp="1"/>
          </p:cNvSpPr>
          <p:nvPr>
            <p:ph type="title"/>
          </p:nvPr>
        </p:nvSpPr>
        <p:spPr>
          <a:xfrm>
            <a:off x="761803" y="350196"/>
            <a:ext cx="4646904" cy="1624520"/>
          </a:xfrm>
        </p:spPr>
        <p:txBody>
          <a:bodyPr anchor="ctr">
            <a:normAutofit/>
          </a:bodyPr>
          <a:lstStyle/>
          <a:p>
            <a:r>
              <a:rPr lang="en-US" sz="3700"/>
              <a:t>WHAT WE IMPLEMENTED DURING JUNCTION</a:t>
            </a:r>
            <a:endParaRPr lang="en-FI" sz="3700"/>
          </a:p>
        </p:txBody>
      </p:sp>
      <p:sp>
        <p:nvSpPr>
          <p:cNvPr id="10" name="Content Placeholder 9">
            <a:extLst>
              <a:ext uri="{FF2B5EF4-FFF2-40B4-BE49-F238E27FC236}">
                <a16:creationId xmlns:a16="http://schemas.microsoft.com/office/drawing/2014/main" id="{1100D6D5-C718-53ED-2AA7-A108D424E7C9}"/>
              </a:ext>
            </a:extLst>
          </p:cNvPr>
          <p:cNvSpPr>
            <a:spLocks noGrp="1"/>
          </p:cNvSpPr>
          <p:nvPr>
            <p:ph idx="1"/>
          </p:nvPr>
        </p:nvSpPr>
        <p:spPr>
          <a:xfrm>
            <a:off x="374074" y="2192594"/>
            <a:ext cx="3922624" cy="3441290"/>
          </a:xfrm>
        </p:spPr>
        <p:txBody>
          <a:bodyPr anchor="ctr">
            <a:noAutofit/>
          </a:bodyPr>
          <a:lstStyle/>
          <a:p>
            <a:r>
              <a:rPr lang="en-US" sz="2000" dirty="0"/>
              <a:t>An intuitive monitoring dashboard</a:t>
            </a:r>
          </a:p>
          <a:p>
            <a:r>
              <a:rPr lang="en-US" sz="2000" dirty="0"/>
              <a:t>Includes gauges for water level in inflow tunnel, state of all pumps, inflow, total pumped flow and power consumption</a:t>
            </a:r>
          </a:p>
          <a:p>
            <a:r>
              <a:rPr lang="en-US" sz="2000" dirty="0"/>
              <a:t>Integrated with electricity price data</a:t>
            </a:r>
          </a:p>
          <a:p>
            <a:r>
              <a:rPr lang="en-US" sz="2000" dirty="0"/>
              <a:t>Next: integrate with Python backend</a:t>
            </a:r>
          </a:p>
        </p:txBody>
      </p:sp>
      <p:sp>
        <p:nvSpPr>
          <p:cNvPr id="4" name="Date Placeholder 3">
            <a:extLst>
              <a:ext uri="{FF2B5EF4-FFF2-40B4-BE49-F238E27FC236}">
                <a16:creationId xmlns:a16="http://schemas.microsoft.com/office/drawing/2014/main" id="{6A2C1C2C-300E-646A-0B57-4D3866CB73C6}"/>
              </a:ext>
            </a:extLst>
          </p:cNvPr>
          <p:cNvSpPr>
            <a:spLocks noGrp="1"/>
          </p:cNvSpPr>
          <p:nvPr>
            <p:ph type="dt" sz="half" idx="10"/>
          </p:nvPr>
        </p:nvSpPr>
        <p:spPr>
          <a:xfrm>
            <a:off x="761802" y="6356350"/>
            <a:ext cx="2819598" cy="365125"/>
          </a:xfrm>
        </p:spPr>
        <p:txBody>
          <a:bodyPr>
            <a:normAutofit/>
          </a:bodyPr>
          <a:lstStyle/>
          <a:p>
            <a:pPr>
              <a:spcAft>
                <a:spcPts val="600"/>
              </a:spcAft>
            </a:pPr>
            <a:fld id="{FE21D4C7-8630-4B98-978C-30388BBD4EE8}" type="datetime1">
              <a:rPr lang="en-US">
                <a:solidFill>
                  <a:schemeClr val="tx1"/>
                </a:solidFill>
              </a:rPr>
              <a:pPr>
                <a:spcAft>
                  <a:spcPts val="600"/>
                </a:spcAft>
              </a:pPr>
              <a:t>11/16/2025</a:t>
            </a:fld>
            <a:endParaRPr lang="en-US">
              <a:solidFill>
                <a:schemeClr val="tx1"/>
              </a:solidFill>
            </a:endParaRPr>
          </a:p>
        </p:txBody>
      </p:sp>
      <p:sp>
        <p:nvSpPr>
          <p:cNvPr id="6" name="Slide Number Placeholder 5">
            <a:extLst>
              <a:ext uri="{FF2B5EF4-FFF2-40B4-BE49-F238E27FC236}">
                <a16:creationId xmlns:a16="http://schemas.microsoft.com/office/drawing/2014/main" id="{5D793870-4509-6159-77A7-6A7A16222FAD}"/>
              </a:ext>
            </a:extLst>
          </p:cNvPr>
          <p:cNvSpPr>
            <a:spLocks noGrp="1"/>
          </p:cNvSpPr>
          <p:nvPr>
            <p:ph type="sldNum" sz="quarter" idx="12"/>
          </p:nvPr>
        </p:nvSpPr>
        <p:spPr>
          <a:xfrm>
            <a:off x="8732520" y="6356350"/>
            <a:ext cx="3200400" cy="365125"/>
          </a:xfrm>
        </p:spPr>
        <p:txBody>
          <a:bodyPr>
            <a:normAutofit/>
          </a:bodyPr>
          <a:lstStyle/>
          <a:p>
            <a:pPr>
              <a:spcAft>
                <a:spcPts val="600"/>
              </a:spcAft>
            </a:pPr>
            <a:fld id="{84C450F2-3BB4-4AE4-8A35-A9D7AEA4C850}" type="slidenum">
              <a:rPr lang="en-US">
                <a:solidFill>
                  <a:srgbClr val="FFFFFF"/>
                </a:solidFill>
              </a:rPr>
              <a:pPr>
                <a:spcAft>
                  <a:spcPts val="600"/>
                </a:spcAft>
              </a:pPr>
              <a:t>6</a:t>
            </a:fld>
            <a:endParaRPr lang="en-US">
              <a:solidFill>
                <a:srgbClr val="FFFFFF"/>
              </a:solidFill>
            </a:endParaRPr>
          </a:p>
        </p:txBody>
      </p:sp>
      <p:pic>
        <p:nvPicPr>
          <p:cNvPr id="5" name="Picture 8">
            <a:extLst>
              <a:ext uri="{FF2B5EF4-FFF2-40B4-BE49-F238E27FC236}">
                <a16:creationId xmlns:a16="http://schemas.microsoft.com/office/drawing/2014/main" id="{DF0FA329-80BA-FE22-C274-14534201D937}"/>
              </a:ext>
            </a:extLst>
          </p:cNvPr>
          <p:cNvPicPr>
            <a:picLocks noChangeAspect="1"/>
          </p:cNvPicPr>
          <p:nvPr/>
        </p:nvPicPr>
        <p:blipFill>
          <a:blip r:embed="rId3"/>
          <a:stretch>
            <a:fillRect/>
          </a:stretch>
        </p:blipFill>
        <p:spPr>
          <a:xfrm>
            <a:off x="5051480" y="1273278"/>
            <a:ext cx="6874598" cy="5224694"/>
          </a:xfrm>
          <a:prstGeom prst="rect">
            <a:avLst/>
          </a:prstGeom>
          <a:ln>
            <a:noFill/>
          </a:ln>
          <a:effectLst>
            <a:outerShdw blurRad="292100" dist="139700" dir="2700000" algn="tl" rotWithShape="0">
              <a:srgbClr val="333333">
                <a:alpha val="65000"/>
              </a:srgbClr>
            </a:outerShdw>
          </a:effectLst>
        </p:spPr>
      </p:pic>
      <p:sp>
        <p:nvSpPr>
          <p:cNvPr id="7" name="Rectangle 12">
            <a:extLst>
              <a:ext uri="{FF2B5EF4-FFF2-40B4-BE49-F238E27FC236}">
                <a16:creationId xmlns:a16="http://schemas.microsoft.com/office/drawing/2014/main" id="{AB7150BF-CE8D-E63D-A384-6C4EE3FF3649}"/>
              </a:ext>
            </a:extLst>
          </p:cNvPr>
          <p:cNvSpPr/>
          <p:nvPr/>
        </p:nvSpPr>
        <p:spPr>
          <a:xfrm rot="20842501">
            <a:off x="2750596" y="4923001"/>
            <a:ext cx="4864021" cy="1323439"/>
          </a:xfrm>
          <a:prstGeom prst="rect">
            <a:avLst/>
          </a:prstGeom>
          <a:noFill/>
        </p:spPr>
        <p:txBody>
          <a:bodyPr wrap="square" lIns="91440" tIns="45720" rIns="91440" bIns="45720">
            <a:spAutoFit/>
          </a:bodyPr>
          <a:lstStyle/>
          <a:p>
            <a:pPr algn="ctr"/>
            <a:r>
              <a:rPr lang="en-US"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Comic Sans MS" panose="030F0702030302020204" pitchFamily="66" charset="0"/>
              </a:rPr>
              <a:t>Built in Cursor with Svelte</a:t>
            </a:r>
            <a:endParaRPr lang="en-FI" sz="40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Comic Sans MS" panose="030F0702030302020204" pitchFamily="66" charset="0"/>
            </a:endParaRPr>
          </a:p>
        </p:txBody>
      </p:sp>
    </p:spTree>
    <p:extLst>
      <p:ext uri="{BB962C8B-B14F-4D97-AF65-F5344CB8AC3E}">
        <p14:creationId xmlns:p14="http://schemas.microsoft.com/office/powerpoint/2010/main" val="152327078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B5CECDB-67A5-BC5A-1619-93D3BA3BA76B}"/>
            </a:ext>
          </a:extLst>
        </p:cNvPr>
        <p:cNvGrpSpPr/>
        <p:nvPr/>
      </p:nvGrpSpPr>
      <p:grpSpPr>
        <a:xfrm>
          <a:off x="0" y="0"/>
          <a:ext cx="0" cy="0"/>
          <a:chOff x="0" y="0"/>
          <a:chExt cx="0" cy="0"/>
        </a:xfrm>
      </p:grpSpPr>
      <p:sp useBgFill="1">
        <p:nvSpPr>
          <p:cNvPr id="24" name="Slide Background">
            <a:extLst>
              <a:ext uri="{FF2B5EF4-FFF2-40B4-BE49-F238E27FC236}">
                <a16:creationId xmlns:a16="http://schemas.microsoft.com/office/drawing/2014/main" id="{96CE6835-4DB2-64FC-0D09-BBF7644F6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6" name="Rectangle 25">
            <a:extLst>
              <a:ext uri="{FF2B5EF4-FFF2-40B4-BE49-F238E27FC236}">
                <a16:creationId xmlns:a16="http://schemas.microsoft.com/office/drawing/2014/main" id="{033720BD-A3F8-D9DB-877A-8589B426A7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B1F526-F913-23E2-9160-AA6A9432CE95}"/>
              </a:ext>
            </a:extLst>
          </p:cNvPr>
          <p:cNvSpPr>
            <a:spLocks noGrp="1"/>
          </p:cNvSpPr>
          <p:nvPr>
            <p:ph type="title"/>
          </p:nvPr>
        </p:nvSpPr>
        <p:spPr>
          <a:xfrm>
            <a:off x="761803" y="350196"/>
            <a:ext cx="4646904" cy="1624520"/>
          </a:xfrm>
        </p:spPr>
        <p:txBody>
          <a:bodyPr anchor="ctr">
            <a:normAutofit/>
          </a:bodyPr>
          <a:lstStyle/>
          <a:p>
            <a:r>
              <a:rPr lang="en-US" sz="3700" dirty="0"/>
              <a:t>FUTURE EXTENSIONS</a:t>
            </a:r>
            <a:endParaRPr lang="en-FI" sz="3700" dirty="0"/>
          </a:p>
        </p:txBody>
      </p:sp>
      <p:sp>
        <p:nvSpPr>
          <p:cNvPr id="10" name="Content Placeholder 9">
            <a:extLst>
              <a:ext uri="{FF2B5EF4-FFF2-40B4-BE49-F238E27FC236}">
                <a16:creationId xmlns:a16="http://schemas.microsoft.com/office/drawing/2014/main" id="{79DA05B1-1BBC-DE0A-0C37-CD2D54BC271B}"/>
              </a:ext>
            </a:extLst>
          </p:cNvPr>
          <p:cNvSpPr>
            <a:spLocks noGrp="1"/>
          </p:cNvSpPr>
          <p:nvPr>
            <p:ph idx="1"/>
          </p:nvPr>
        </p:nvSpPr>
        <p:spPr>
          <a:xfrm>
            <a:off x="374073" y="2192594"/>
            <a:ext cx="5034633" cy="3441290"/>
          </a:xfrm>
        </p:spPr>
        <p:txBody>
          <a:bodyPr anchor="ctr">
            <a:noAutofit/>
          </a:bodyPr>
          <a:lstStyle/>
          <a:p>
            <a:r>
              <a:rPr lang="en-US" sz="2000" dirty="0"/>
              <a:t>Continuous pump control with industry-standard Model Predictive Control (MPC) or Mixed-Integer Linear Programming (MILP)</a:t>
            </a:r>
          </a:p>
          <a:p>
            <a:r>
              <a:rPr lang="en-US" sz="2000" dirty="0"/>
              <a:t>Pump Efficiency and Durability Optimization with true efficiency curves and engineering information</a:t>
            </a:r>
          </a:p>
          <a:p>
            <a:r>
              <a:rPr lang="en-US" sz="2000" dirty="0"/>
              <a:t>AI Inflow Forecasting with historical data, and behavioral and groundwater models</a:t>
            </a:r>
          </a:p>
          <a:p>
            <a:r>
              <a:rPr lang="en-US" sz="2000" dirty="0"/>
              <a:t>AI-based Electricity Price Forecasting</a:t>
            </a:r>
          </a:p>
        </p:txBody>
      </p:sp>
      <p:sp>
        <p:nvSpPr>
          <p:cNvPr id="4" name="Date Placeholder 3">
            <a:extLst>
              <a:ext uri="{FF2B5EF4-FFF2-40B4-BE49-F238E27FC236}">
                <a16:creationId xmlns:a16="http://schemas.microsoft.com/office/drawing/2014/main" id="{1868BBCA-1309-2CE6-0DB7-D06A6C78392B}"/>
              </a:ext>
            </a:extLst>
          </p:cNvPr>
          <p:cNvSpPr>
            <a:spLocks noGrp="1"/>
          </p:cNvSpPr>
          <p:nvPr>
            <p:ph type="dt" sz="half" idx="10"/>
          </p:nvPr>
        </p:nvSpPr>
        <p:spPr>
          <a:xfrm>
            <a:off x="761802" y="6356350"/>
            <a:ext cx="2819598" cy="365125"/>
          </a:xfrm>
        </p:spPr>
        <p:txBody>
          <a:bodyPr>
            <a:normAutofit/>
          </a:bodyPr>
          <a:lstStyle/>
          <a:p>
            <a:pPr>
              <a:spcAft>
                <a:spcPts val="600"/>
              </a:spcAft>
            </a:pPr>
            <a:fld id="{FE21D4C7-8630-4B98-978C-30388BBD4EE8}" type="datetime1">
              <a:rPr lang="en-US">
                <a:solidFill>
                  <a:schemeClr val="tx1"/>
                </a:solidFill>
              </a:rPr>
              <a:pPr>
                <a:spcAft>
                  <a:spcPts val="600"/>
                </a:spcAft>
              </a:pPr>
              <a:t>11/16/2025</a:t>
            </a:fld>
            <a:endParaRPr lang="en-US">
              <a:solidFill>
                <a:schemeClr val="tx1"/>
              </a:solidFill>
            </a:endParaRPr>
          </a:p>
        </p:txBody>
      </p:sp>
      <p:sp>
        <p:nvSpPr>
          <p:cNvPr id="6" name="Slide Number Placeholder 5">
            <a:extLst>
              <a:ext uri="{FF2B5EF4-FFF2-40B4-BE49-F238E27FC236}">
                <a16:creationId xmlns:a16="http://schemas.microsoft.com/office/drawing/2014/main" id="{3D3268B4-4CB9-A733-2B7D-001955045AB5}"/>
              </a:ext>
            </a:extLst>
          </p:cNvPr>
          <p:cNvSpPr>
            <a:spLocks noGrp="1"/>
          </p:cNvSpPr>
          <p:nvPr>
            <p:ph type="sldNum" sz="quarter" idx="12"/>
          </p:nvPr>
        </p:nvSpPr>
        <p:spPr>
          <a:xfrm>
            <a:off x="8732520" y="6356350"/>
            <a:ext cx="3200400" cy="365125"/>
          </a:xfrm>
        </p:spPr>
        <p:txBody>
          <a:bodyPr>
            <a:normAutofit/>
          </a:bodyPr>
          <a:lstStyle/>
          <a:p>
            <a:pPr>
              <a:spcAft>
                <a:spcPts val="600"/>
              </a:spcAft>
            </a:pPr>
            <a:fld id="{84C450F2-3BB4-4AE4-8A35-A9D7AEA4C850}" type="slidenum">
              <a:rPr lang="en-US">
                <a:solidFill>
                  <a:srgbClr val="FFFFFF"/>
                </a:solidFill>
              </a:rPr>
              <a:pPr>
                <a:spcAft>
                  <a:spcPts val="600"/>
                </a:spcAft>
              </a:pPr>
              <a:t>7</a:t>
            </a:fld>
            <a:endParaRPr lang="en-US">
              <a:solidFill>
                <a:srgbClr val="FFFFFF"/>
              </a:solidFill>
            </a:endParaRPr>
          </a:p>
        </p:txBody>
      </p:sp>
      <p:pic>
        <p:nvPicPr>
          <p:cNvPr id="1026" name="Picture 2">
            <a:extLst>
              <a:ext uri="{FF2B5EF4-FFF2-40B4-BE49-F238E27FC236}">
                <a16:creationId xmlns:a16="http://schemas.microsoft.com/office/drawing/2014/main" id="{E6C18791-53B7-474A-2133-49AAF1E136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1763" y="1645260"/>
            <a:ext cx="5541157" cy="3567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886457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756D87F-E56B-D726-58F4-542424243190}"/>
            </a:ext>
          </a:extLst>
        </p:cNvPr>
        <p:cNvGrpSpPr/>
        <p:nvPr/>
      </p:nvGrpSpPr>
      <p:grpSpPr>
        <a:xfrm>
          <a:off x="0" y="0"/>
          <a:ext cx="0" cy="0"/>
          <a:chOff x="0" y="0"/>
          <a:chExt cx="0" cy="0"/>
        </a:xfrm>
      </p:grpSpPr>
      <p:sp useBgFill="1">
        <p:nvSpPr>
          <p:cNvPr id="24" name="Slide Background">
            <a:extLst>
              <a:ext uri="{FF2B5EF4-FFF2-40B4-BE49-F238E27FC236}">
                <a16:creationId xmlns:a16="http://schemas.microsoft.com/office/drawing/2014/main" id="{301798CB-A047-5807-73B9-C1A601F63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6" name="Rectangle 25">
            <a:extLst>
              <a:ext uri="{FF2B5EF4-FFF2-40B4-BE49-F238E27FC236}">
                <a16:creationId xmlns:a16="http://schemas.microsoft.com/office/drawing/2014/main" id="{8E55F723-A865-2741-EAF7-77C75ACCE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36F2B1-10A9-6C11-C3D5-A64271114526}"/>
              </a:ext>
            </a:extLst>
          </p:cNvPr>
          <p:cNvSpPr>
            <a:spLocks noGrp="1"/>
          </p:cNvSpPr>
          <p:nvPr>
            <p:ph type="title"/>
          </p:nvPr>
        </p:nvSpPr>
        <p:spPr>
          <a:xfrm>
            <a:off x="761802" y="350196"/>
            <a:ext cx="9601397" cy="1624520"/>
          </a:xfrm>
        </p:spPr>
        <p:txBody>
          <a:bodyPr anchor="ctr">
            <a:normAutofit/>
          </a:bodyPr>
          <a:lstStyle/>
          <a:p>
            <a:r>
              <a:rPr lang="en-US" sz="3700" dirty="0"/>
              <a:t>SAVE OVER 30% WITH OUR CP-SAT OPTIMIZER</a:t>
            </a:r>
            <a:endParaRPr lang="en-FI" sz="3700" dirty="0"/>
          </a:p>
        </p:txBody>
      </p:sp>
      <p:sp>
        <p:nvSpPr>
          <p:cNvPr id="4" name="Date Placeholder 3">
            <a:extLst>
              <a:ext uri="{FF2B5EF4-FFF2-40B4-BE49-F238E27FC236}">
                <a16:creationId xmlns:a16="http://schemas.microsoft.com/office/drawing/2014/main" id="{49F425D6-74B8-9FD7-13E2-EB7A4D989C35}"/>
              </a:ext>
            </a:extLst>
          </p:cNvPr>
          <p:cNvSpPr>
            <a:spLocks noGrp="1"/>
          </p:cNvSpPr>
          <p:nvPr>
            <p:ph type="dt" sz="half" idx="10"/>
          </p:nvPr>
        </p:nvSpPr>
        <p:spPr>
          <a:xfrm>
            <a:off x="761802" y="6356350"/>
            <a:ext cx="2819598" cy="365125"/>
          </a:xfrm>
        </p:spPr>
        <p:txBody>
          <a:bodyPr>
            <a:normAutofit/>
          </a:bodyPr>
          <a:lstStyle/>
          <a:p>
            <a:pPr>
              <a:spcAft>
                <a:spcPts val="600"/>
              </a:spcAft>
            </a:pPr>
            <a:fld id="{FE21D4C7-8630-4B98-978C-30388BBD4EE8}" type="datetime1">
              <a:rPr lang="en-US">
                <a:solidFill>
                  <a:schemeClr val="tx1"/>
                </a:solidFill>
              </a:rPr>
              <a:pPr>
                <a:spcAft>
                  <a:spcPts val="600"/>
                </a:spcAft>
              </a:pPr>
              <a:t>11/16/2025</a:t>
            </a:fld>
            <a:endParaRPr lang="en-US">
              <a:solidFill>
                <a:schemeClr val="tx1"/>
              </a:solidFill>
            </a:endParaRPr>
          </a:p>
        </p:txBody>
      </p:sp>
      <p:sp>
        <p:nvSpPr>
          <p:cNvPr id="6" name="Slide Number Placeholder 5">
            <a:extLst>
              <a:ext uri="{FF2B5EF4-FFF2-40B4-BE49-F238E27FC236}">
                <a16:creationId xmlns:a16="http://schemas.microsoft.com/office/drawing/2014/main" id="{C7FE770E-9F89-DC43-AD39-7455F489A6DF}"/>
              </a:ext>
            </a:extLst>
          </p:cNvPr>
          <p:cNvSpPr>
            <a:spLocks noGrp="1"/>
          </p:cNvSpPr>
          <p:nvPr>
            <p:ph type="sldNum" sz="quarter" idx="12"/>
          </p:nvPr>
        </p:nvSpPr>
        <p:spPr>
          <a:xfrm>
            <a:off x="8732520" y="6356350"/>
            <a:ext cx="3200400" cy="365125"/>
          </a:xfrm>
        </p:spPr>
        <p:txBody>
          <a:bodyPr>
            <a:normAutofit/>
          </a:bodyPr>
          <a:lstStyle/>
          <a:p>
            <a:pPr>
              <a:spcAft>
                <a:spcPts val="600"/>
              </a:spcAft>
            </a:pPr>
            <a:fld id="{84C450F2-3BB4-4AE4-8A35-A9D7AEA4C850}" type="slidenum">
              <a:rPr lang="en-US">
                <a:solidFill>
                  <a:srgbClr val="FFFFFF"/>
                </a:solidFill>
              </a:rPr>
              <a:pPr>
                <a:spcAft>
                  <a:spcPts val="600"/>
                </a:spcAft>
              </a:pPr>
              <a:t>8</a:t>
            </a:fld>
            <a:endParaRPr lang="en-US">
              <a:solidFill>
                <a:srgbClr val="FFFFFF"/>
              </a:solidFill>
            </a:endParaRPr>
          </a:p>
        </p:txBody>
      </p:sp>
      <p:pic>
        <p:nvPicPr>
          <p:cNvPr id="7" name="Picture 10">
            <a:extLst>
              <a:ext uri="{FF2B5EF4-FFF2-40B4-BE49-F238E27FC236}">
                <a16:creationId xmlns:a16="http://schemas.microsoft.com/office/drawing/2014/main" id="{62BD3F83-F823-7E33-042D-14FC8B8D1DF2}"/>
              </a:ext>
            </a:extLst>
          </p:cNvPr>
          <p:cNvPicPr>
            <a:picLocks noChangeAspect="1"/>
          </p:cNvPicPr>
          <p:nvPr/>
        </p:nvPicPr>
        <p:blipFill>
          <a:blip r:embed="rId3"/>
          <a:stretch>
            <a:fillRect/>
          </a:stretch>
        </p:blipFill>
        <p:spPr>
          <a:xfrm>
            <a:off x="1065348" y="1544949"/>
            <a:ext cx="9861975" cy="4918482"/>
          </a:xfrm>
          <a:prstGeom prst="rect">
            <a:avLst/>
          </a:prstGeom>
        </p:spPr>
      </p:pic>
    </p:spTree>
    <p:extLst>
      <p:ext uri="{BB962C8B-B14F-4D97-AF65-F5344CB8AC3E}">
        <p14:creationId xmlns:p14="http://schemas.microsoft.com/office/powerpoint/2010/main" val="394992739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4F8C334-2B77-2AFF-E8F8-986DAAD75F4A}"/>
            </a:ext>
          </a:extLst>
        </p:cNvPr>
        <p:cNvGrpSpPr/>
        <p:nvPr/>
      </p:nvGrpSpPr>
      <p:grpSpPr>
        <a:xfrm>
          <a:off x="0" y="0"/>
          <a:ext cx="0" cy="0"/>
          <a:chOff x="0" y="0"/>
          <a:chExt cx="0" cy="0"/>
        </a:xfrm>
      </p:grpSpPr>
      <p:sp useBgFill="1">
        <p:nvSpPr>
          <p:cNvPr id="24" name="Slide Background">
            <a:extLst>
              <a:ext uri="{FF2B5EF4-FFF2-40B4-BE49-F238E27FC236}">
                <a16:creationId xmlns:a16="http://schemas.microsoft.com/office/drawing/2014/main" id="{560BB8BF-B4AF-C7E6-5974-FE2E7BADD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6" name="Rectangle 25">
            <a:extLst>
              <a:ext uri="{FF2B5EF4-FFF2-40B4-BE49-F238E27FC236}">
                <a16:creationId xmlns:a16="http://schemas.microsoft.com/office/drawing/2014/main" id="{FCD72C80-C9BA-E2A7-F20E-6BDC48C17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1BE3C-C7F1-83ED-A3CC-BB68BFA883D9}"/>
              </a:ext>
            </a:extLst>
          </p:cNvPr>
          <p:cNvSpPr>
            <a:spLocks noGrp="1"/>
          </p:cNvSpPr>
          <p:nvPr>
            <p:ph type="title"/>
          </p:nvPr>
        </p:nvSpPr>
        <p:spPr>
          <a:xfrm>
            <a:off x="761802" y="350196"/>
            <a:ext cx="9601397" cy="1624520"/>
          </a:xfrm>
        </p:spPr>
        <p:txBody>
          <a:bodyPr anchor="ctr">
            <a:normAutofit/>
          </a:bodyPr>
          <a:lstStyle/>
          <a:p>
            <a:r>
              <a:rPr lang="en-US" sz="3700" dirty="0"/>
              <a:t>TEAM SENIOR OVERFITTERS</a:t>
            </a:r>
            <a:endParaRPr lang="en-FI" sz="3700" dirty="0"/>
          </a:p>
        </p:txBody>
      </p:sp>
      <p:sp>
        <p:nvSpPr>
          <p:cNvPr id="4" name="Date Placeholder 3">
            <a:extLst>
              <a:ext uri="{FF2B5EF4-FFF2-40B4-BE49-F238E27FC236}">
                <a16:creationId xmlns:a16="http://schemas.microsoft.com/office/drawing/2014/main" id="{503F304C-1746-8C69-1B67-4FF287F46A97}"/>
              </a:ext>
            </a:extLst>
          </p:cNvPr>
          <p:cNvSpPr>
            <a:spLocks noGrp="1"/>
          </p:cNvSpPr>
          <p:nvPr>
            <p:ph type="dt" sz="half" idx="10"/>
          </p:nvPr>
        </p:nvSpPr>
        <p:spPr>
          <a:xfrm>
            <a:off x="761802" y="6356350"/>
            <a:ext cx="2819598" cy="365125"/>
          </a:xfrm>
        </p:spPr>
        <p:txBody>
          <a:bodyPr>
            <a:normAutofit/>
          </a:bodyPr>
          <a:lstStyle/>
          <a:p>
            <a:pPr>
              <a:spcAft>
                <a:spcPts val="600"/>
              </a:spcAft>
            </a:pPr>
            <a:fld id="{FE21D4C7-8630-4B98-978C-30388BBD4EE8}" type="datetime1">
              <a:rPr lang="en-US">
                <a:solidFill>
                  <a:schemeClr val="tx1"/>
                </a:solidFill>
              </a:rPr>
              <a:pPr>
                <a:spcAft>
                  <a:spcPts val="600"/>
                </a:spcAft>
              </a:pPr>
              <a:t>11/16/2025</a:t>
            </a:fld>
            <a:endParaRPr lang="en-US">
              <a:solidFill>
                <a:schemeClr val="tx1"/>
              </a:solidFill>
            </a:endParaRPr>
          </a:p>
        </p:txBody>
      </p:sp>
      <p:sp>
        <p:nvSpPr>
          <p:cNvPr id="6" name="Slide Number Placeholder 5">
            <a:extLst>
              <a:ext uri="{FF2B5EF4-FFF2-40B4-BE49-F238E27FC236}">
                <a16:creationId xmlns:a16="http://schemas.microsoft.com/office/drawing/2014/main" id="{65972F9C-7269-8409-282F-462819D5B99E}"/>
              </a:ext>
            </a:extLst>
          </p:cNvPr>
          <p:cNvSpPr>
            <a:spLocks noGrp="1"/>
          </p:cNvSpPr>
          <p:nvPr>
            <p:ph type="sldNum" sz="quarter" idx="12"/>
          </p:nvPr>
        </p:nvSpPr>
        <p:spPr>
          <a:xfrm>
            <a:off x="8732520" y="6356350"/>
            <a:ext cx="3200400" cy="365125"/>
          </a:xfrm>
        </p:spPr>
        <p:txBody>
          <a:bodyPr>
            <a:normAutofit/>
          </a:bodyPr>
          <a:lstStyle/>
          <a:p>
            <a:pPr>
              <a:spcAft>
                <a:spcPts val="600"/>
              </a:spcAft>
            </a:pPr>
            <a:fld id="{84C450F2-3BB4-4AE4-8A35-A9D7AEA4C850}" type="slidenum">
              <a:rPr lang="en-US">
                <a:solidFill>
                  <a:srgbClr val="FFFFFF"/>
                </a:solidFill>
              </a:rPr>
              <a:pPr>
                <a:spcAft>
                  <a:spcPts val="600"/>
                </a:spcAft>
              </a:pPr>
              <a:t>9</a:t>
            </a:fld>
            <a:endParaRPr lang="en-US">
              <a:solidFill>
                <a:srgbClr val="FFFFFF"/>
              </a:solidFill>
            </a:endParaRPr>
          </a:p>
        </p:txBody>
      </p:sp>
      <p:pic>
        <p:nvPicPr>
          <p:cNvPr id="3" name="Picture 6">
            <a:extLst>
              <a:ext uri="{FF2B5EF4-FFF2-40B4-BE49-F238E27FC236}">
                <a16:creationId xmlns:a16="http://schemas.microsoft.com/office/drawing/2014/main" id="{3D8F4A1C-1042-CCC0-7B7E-69B45CF001B8}"/>
              </a:ext>
            </a:extLst>
          </p:cNvPr>
          <p:cNvPicPr>
            <a:picLocks noChangeAspect="1"/>
          </p:cNvPicPr>
          <p:nvPr/>
        </p:nvPicPr>
        <p:blipFill>
          <a:blip r:embed="rId3"/>
          <a:srcRect t="33838" r="-4668"/>
          <a:stretch>
            <a:fillRect/>
          </a:stretch>
        </p:blipFill>
        <p:spPr>
          <a:xfrm>
            <a:off x="6774939" y="1974716"/>
            <a:ext cx="4893339" cy="4108112"/>
          </a:xfrm>
          <a:prstGeom prst="rect">
            <a:avLst/>
          </a:prstGeom>
        </p:spPr>
      </p:pic>
      <p:sp>
        <p:nvSpPr>
          <p:cNvPr id="8" name="Content Placeholder 9">
            <a:extLst>
              <a:ext uri="{FF2B5EF4-FFF2-40B4-BE49-F238E27FC236}">
                <a16:creationId xmlns:a16="http://schemas.microsoft.com/office/drawing/2014/main" id="{8112A74D-9D83-E616-86EA-0D6C2DBE2E7E}"/>
              </a:ext>
            </a:extLst>
          </p:cNvPr>
          <p:cNvSpPr txBox="1">
            <a:spLocks/>
          </p:cNvSpPr>
          <p:nvPr/>
        </p:nvSpPr>
        <p:spPr>
          <a:xfrm>
            <a:off x="374073" y="2192594"/>
            <a:ext cx="5034633" cy="3441290"/>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Valter: </a:t>
            </a:r>
            <a:r>
              <a:rPr lang="en-US" sz="2000" dirty="0" err="1"/>
              <a:t>Fullstack</a:t>
            </a:r>
            <a:r>
              <a:rPr lang="en-US" sz="2000" dirty="0"/>
              <a:t> developer. Co-founder and CTO of Astra</a:t>
            </a:r>
          </a:p>
          <a:p>
            <a:r>
              <a:rPr lang="en-US" sz="2000" dirty="0"/>
              <a:t>Svante: AI Weather Forecast Scientist. PhD. Co-founder of </a:t>
            </a:r>
            <a:r>
              <a:rPr lang="en-US" sz="2000" dirty="0" err="1"/>
              <a:t>Skyfora</a:t>
            </a:r>
            <a:endParaRPr lang="en-US" sz="2000" dirty="0"/>
          </a:p>
          <a:p>
            <a:r>
              <a:rPr lang="en-US" sz="2000" dirty="0"/>
              <a:t>Andreas: Aerospace Engineer. Software Developer</a:t>
            </a:r>
          </a:p>
          <a:p>
            <a:r>
              <a:rPr lang="en-US" sz="2000" dirty="0"/>
              <a:t>Markus: Energy Market Analyst, wannabe developer</a:t>
            </a:r>
          </a:p>
          <a:p>
            <a:r>
              <a:rPr lang="en-US" sz="2000" dirty="0"/>
              <a:t>Ossi: Software Developer</a:t>
            </a:r>
            <a:endParaRPr lang="en-FI" sz="2000" dirty="0"/>
          </a:p>
        </p:txBody>
      </p:sp>
    </p:spTree>
    <p:extLst>
      <p:ext uri="{BB962C8B-B14F-4D97-AF65-F5344CB8AC3E}">
        <p14:creationId xmlns:p14="http://schemas.microsoft.com/office/powerpoint/2010/main" val="244235428"/>
      </p:ext>
    </p:extLst>
  </p:cSld>
  <p:clrMapOvr>
    <a:masterClrMapping/>
  </p:clrMapOvr>
  <p:transition>
    <p:fade/>
  </p:transition>
</p:sld>
</file>

<file path=ppt/theme/theme1.xml><?xml version="1.0" encoding="utf-8"?>
<a:theme xmlns:a="http://schemas.openxmlformats.org/drawingml/2006/main" name="OasisVTI">
  <a:themeElements>
    <a:clrScheme name="Oasis">
      <a:dk1>
        <a:srgbClr val="131313"/>
      </a:dk1>
      <a:lt1>
        <a:sysClr val="window" lastClr="FFFFFF"/>
      </a:lt1>
      <a:dk2>
        <a:srgbClr val="3D3C33"/>
      </a:dk2>
      <a:lt2>
        <a:srgbClr val="F0EDE6"/>
      </a:lt2>
      <a:accent1>
        <a:srgbClr val="A57361"/>
      </a:accent1>
      <a:accent2>
        <a:srgbClr val="BE8856"/>
      </a:accent2>
      <a:accent3>
        <a:srgbClr val="BD9075"/>
      </a:accent3>
      <a:accent4>
        <a:srgbClr val="939081"/>
      </a:accent4>
      <a:accent5>
        <a:srgbClr val="A16D4C"/>
      </a:accent5>
      <a:accent6>
        <a:srgbClr val="8C8662"/>
      </a:accent6>
      <a:hlink>
        <a:srgbClr val="A57361"/>
      </a:hlink>
      <a:folHlink>
        <a:srgbClr val="8C8662"/>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asis_win32_DN_V3" id="{65F5DFDA-B6D8-4F37-85B8-E95C858FA146}" vid="{998F2FB7-179B-41D4-99FF-60A4C828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353</TotalTime>
  <Words>789</Words>
  <Application>Microsoft Office PowerPoint</Application>
  <PresentationFormat>Laajakuva</PresentationFormat>
  <Paragraphs>87</Paragraphs>
  <Slides>9</Slides>
  <Notes>9</Notes>
  <HiddenSlides>0</HiddenSlides>
  <MMClips>0</MMClips>
  <ScaleCrop>false</ScaleCrop>
  <HeadingPairs>
    <vt:vector size="6" baseType="variant">
      <vt:variant>
        <vt:lpstr>Käytetyt fontit</vt:lpstr>
      </vt:variant>
      <vt:variant>
        <vt:i4>6</vt:i4>
      </vt:variant>
      <vt:variant>
        <vt:lpstr>Teema</vt:lpstr>
      </vt:variant>
      <vt:variant>
        <vt:i4>2</vt:i4>
      </vt:variant>
      <vt:variant>
        <vt:lpstr>Dian otsikot</vt:lpstr>
      </vt:variant>
      <vt:variant>
        <vt:i4>9</vt:i4>
      </vt:variant>
    </vt:vector>
  </HeadingPairs>
  <TitlesOfParts>
    <vt:vector size="17" baseType="lpstr">
      <vt:lpstr>Aptos</vt:lpstr>
      <vt:lpstr>Aptos Display</vt:lpstr>
      <vt:lpstr>Arial</vt:lpstr>
      <vt:lpstr>Calibri</vt:lpstr>
      <vt:lpstr>Comic Sans MS</vt:lpstr>
      <vt:lpstr>Neue Haas Grotesk Text Pro</vt:lpstr>
      <vt:lpstr>OasisVTI</vt:lpstr>
      <vt:lpstr>Office Theme</vt:lpstr>
      <vt:lpstr>Intelligent Flow Challenge  Team Senior Overfitters</vt:lpstr>
      <vt:lpstr>THE CHALLENGE: SMART SEWAGE PUMP CONTROL</vt:lpstr>
      <vt:lpstr>OUR hackathon journey</vt:lpstr>
      <vt:lpstr>WHAT WE IMPLEMENTED DURING JUNCTION</vt:lpstr>
      <vt:lpstr>WHAT WE IMPLEMENTED DURING JUNCTION</vt:lpstr>
      <vt:lpstr>WHAT WE IMPLEMENTED DURING JUNCTION</vt:lpstr>
      <vt:lpstr>FUTURE EXTENSIONS</vt:lpstr>
      <vt:lpstr>SAVE OVER 30% WITH OUR CP-SAT OPTIMIZER</vt:lpstr>
      <vt:lpstr>TEAM SENIOR OVERFITTERS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Svante Henriksson</dc:creator>
  <cp:lastModifiedBy>Markus Nora</cp:lastModifiedBy>
  <cp:revision>6</cp:revision>
  <dcterms:created xsi:type="dcterms:W3CDTF">2025-11-15T16:55:53Z</dcterms:created>
  <dcterms:modified xsi:type="dcterms:W3CDTF">2025-11-15T22:54:45Z</dcterms:modified>
</cp:coreProperties>
</file>

<file path=docProps/thumbnail.jpeg>
</file>